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7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9" r:id="rId3"/>
    <p:sldId id="313" r:id="rId4"/>
    <p:sldId id="307" r:id="rId5"/>
    <p:sldId id="308" r:id="rId6"/>
    <p:sldId id="311" r:id="rId7"/>
    <p:sldId id="312" r:id="rId8"/>
    <p:sldId id="310" r:id="rId9"/>
    <p:sldId id="309" r:id="rId10"/>
    <p:sldId id="306" r:id="rId11"/>
    <p:sldId id="331" r:id="rId12"/>
    <p:sldId id="300" r:id="rId13"/>
    <p:sldId id="323" r:id="rId14"/>
    <p:sldId id="326" r:id="rId15"/>
    <p:sldId id="324" r:id="rId16"/>
    <p:sldId id="325" r:id="rId17"/>
    <p:sldId id="321" r:id="rId18"/>
    <p:sldId id="329" r:id="rId19"/>
    <p:sldId id="330" r:id="rId20"/>
    <p:sldId id="322" r:id="rId21"/>
    <p:sldId id="327" r:id="rId22"/>
    <p:sldId id="328" r:id="rId23"/>
    <p:sldId id="302" r:id="rId24"/>
    <p:sldId id="332" r:id="rId25"/>
    <p:sldId id="333" r:id="rId26"/>
    <p:sldId id="317" r:id="rId27"/>
    <p:sldId id="273" r:id="rId28"/>
  </p:sldIdLst>
  <p:sldSz cx="9906000" cy="6858000" type="A4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0" autoAdjust="0"/>
    <p:restoredTop sz="86468" autoAdjust="0"/>
  </p:normalViewPr>
  <p:slideViewPr>
    <p:cSldViewPr>
      <p:cViewPr>
        <p:scale>
          <a:sx n="110" d="100"/>
          <a:sy n="110" d="100"/>
        </p:scale>
        <p:origin x="-528" y="-1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364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Relationship Id="rId2" Type="http://schemas.openxmlformats.org/officeDocument/2006/relationships/slide" Target="slides/slide6.xml"/><Relationship Id="rId3" Type="http://schemas.openxmlformats.org/officeDocument/2006/relationships/slide" Target="slides/slide2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F5510-D9D6-E64C-B929-26D8C8DB64C3}" type="doc">
      <dgm:prSet loTypeId="urn:microsoft.com/office/officeart/2005/8/layout/radial5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ACFB8-4122-DC47-930A-C90516B0DA2A}">
      <dgm:prSet phldrT="[Text]"/>
      <dgm:spPr/>
      <dgm:t>
        <a:bodyPr/>
        <a:lstStyle/>
        <a:p>
          <a:r>
            <a:rPr lang="en-US" b="1" i="0" baseline="0" dirty="0">
              <a:solidFill>
                <a:srgbClr val="FFFF00"/>
              </a:solidFill>
              <a:latin typeface="Calibri"/>
            </a:rPr>
            <a:t>Publisher</a:t>
          </a:r>
          <a:r>
            <a:rPr lang="en-US" b="1" i="0" baseline="0" dirty="0">
              <a:latin typeface="Calibri"/>
            </a:rPr>
            <a:t/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Block here?</a:t>
          </a:r>
        </a:p>
      </dgm:t>
    </dgm:pt>
    <dgm:pt modelId="{BC31B413-45B0-0E46-98C1-D46B87E100F1}" type="parTrans" cxnId="{4CEFB8A7-A066-4A45-8FA2-E0EACDA4FCDC}">
      <dgm:prSet/>
      <dgm:spPr/>
      <dgm:t>
        <a:bodyPr/>
        <a:lstStyle/>
        <a:p>
          <a:endParaRPr lang="en-US"/>
        </a:p>
      </dgm:t>
    </dgm:pt>
    <dgm:pt modelId="{435049EB-FB58-F14F-A406-1A617A962740}" type="sibTrans" cxnId="{4CEFB8A7-A066-4A45-8FA2-E0EACDA4FCDC}">
      <dgm:prSet/>
      <dgm:spPr/>
      <dgm:t>
        <a:bodyPr/>
        <a:lstStyle/>
        <a:p>
          <a:endParaRPr lang="en-US"/>
        </a:p>
      </dgm:t>
    </dgm:pt>
    <dgm:pt modelId="{7F18411C-1B60-DE40-BE27-A720AB747AA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0" baseline="0" dirty="0">
              <a:latin typeface="Calibri"/>
            </a:rPr>
            <a:t>Reader</a:t>
          </a:r>
        </a:p>
      </dgm:t>
    </dgm:pt>
    <dgm:pt modelId="{20BABFE1-A601-EA43-B20F-7C3859C40331}" type="parTrans" cxnId="{C4B7B962-9BCD-7245-B8A8-2CD1C98165E7}">
      <dgm:prSet/>
      <dgm:spPr/>
      <dgm:t>
        <a:bodyPr/>
        <a:lstStyle/>
        <a:p>
          <a:endParaRPr lang="en-US" b="1" i="0" baseline="0" dirty="0">
            <a:latin typeface="Calibri"/>
          </a:endParaRPr>
        </a:p>
      </dgm:t>
    </dgm:pt>
    <dgm:pt modelId="{BD59971E-0341-0F46-B0F4-027DF543DD3A}" type="sibTrans" cxnId="{C4B7B962-9BCD-7245-B8A8-2CD1C98165E7}">
      <dgm:prSet/>
      <dgm:spPr/>
      <dgm:t>
        <a:bodyPr/>
        <a:lstStyle/>
        <a:p>
          <a:endParaRPr lang="en-US"/>
        </a:p>
      </dgm:t>
    </dgm:pt>
    <dgm:pt modelId="{3D4B750A-CCC6-1049-99E9-681905CCE7A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0" baseline="0" dirty="0">
              <a:latin typeface="Calibri"/>
            </a:rPr>
            <a:t>Viewer</a:t>
          </a:r>
        </a:p>
      </dgm:t>
    </dgm:pt>
    <dgm:pt modelId="{CED8520C-6D28-2843-BEA8-3C357CA46739}" type="parTrans" cxnId="{510C442E-F31A-DF44-A1D0-17A2E8304338}">
      <dgm:prSet/>
      <dgm:spPr/>
      <dgm:t>
        <a:bodyPr/>
        <a:lstStyle/>
        <a:p>
          <a:endParaRPr lang="en-US" b="1" i="0" baseline="0" dirty="0">
            <a:latin typeface="Calibri"/>
          </a:endParaRPr>
        </a:p>
      </dgm:t>
    </dgm:pt>
    <dgm:pt modelId="{90D2C415-A1BF-D543-844E-8396E444B503}" type="sibTrans" cxnId="{510C442E-F31A-DF44-A1D0-17A2E8304338}">
      <dgm:prSet/>
      <dgm:spPr/>
      <dgm:t>
        <a:bodyPr/>
        <a:lstStyle/>
        <a:p>
          <a:endParaRPr lang="en-US"/>
        </a:p>
      </dgm:t>
    </dgm:pt>
    <dgm:pt modelId="{8BCE417B-A2DB-3F45-84BC-B9A433A7044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0" baseline="0" dirty="0">
              <a:latin typeface="Calibri"/>
            </a:rPr>
            <a:t>Listener</a:t>
          </a:r>
        </a:p>
      </dgm:t>
    </dgm:pt>
    <dgm:pt modelId="{A285E3E8-CC17-AA4A-A237-12935CA3A77A}" type="parTrans" cxnId="{FF3EAA05-2666-5546-BE6F-C9D2EA29B65B}">
      <dgm:prSet/>
      <dgm:spPr/>
      <dgm:t>
        <a:bodyPr/>
        <a:lstStyle/>
        <a:p>
          <a:endParaRPr lang="en-US" b="1" i="0" baseline="0" dirty="0">
            <a:latin typeface="Calibri"/>
          </a:endParaRPr>
        </a:p>
      </dgm:t>
    </dgm:pt>
    <dgm:pt modelId="{8413616E-3A1A-7447-8692-92318606138B}" type="sibTrans" cxnId="{FF3EAA05-2666-5546-BE6F-C9D2EA29B65B}">
      <dgm:prSet/>
      <dgm:spPr/>
      <dgm:t>
        <a:bodyPr/>
        <a:lstStyle/>
        <a:p>
          <a:endParaRPr lang="en-US"/>
        </a:p>
      </dgm:t>
    </dgm:pt>
    <dgm:pt modelId="{886F756E-44EC-5042-B675-5604EF091FBA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Producer</a:t>
          </a:r>
        </a:p>
      </dgm:t>
    </dgm:pt>
    <dgm:pt modelId="{E17CD2E9-05B2-0B49-BDC1-0AFF81F8C201}" type="parTrans" cxnId="{7DCF7885-EE87-A545-899B-B00D4C570851}">
      <dgm:prSet/>
      <dgm:spPr/>
      <dgm:t>
        <a:bodyPr/>
        <a:lstStyle/>
        <a:p>
          <a:endParaRPr lang="en-US" b="1" i="0" baseline="0" dirty="0">
            <a:latin typeface="Calibri"/>
          </a:endParaRPr>
        </a:p>
      </dgm:t>
    </dgm:pt>
    <dgm:pt modelId="{74588A6B-061B-F747-A974-32B731D8960E}" type="sibTrans" cxnId="{7DCF7885-EE87-A545-899B-B00D4C570851}">
      <dgm:prSet/>
      <dgm:spPr/>
      <dgm:t>
        <a:bodyPr/>
        <a:lstStyle/>
        <a:p>
          <a:endParaRPr lang="en-US"/>
        </a:p>
      </dgm:t>
    </dgm:pt>
    <dgm:pt modelId="{C8AFA7CC-F6E6-CE4F-BA2C-BA2503989233}">
      <dgm:prSet phldrT="[Text]"/>
      <dgm:spPr/>
      <dgm:t>
        <a:bodyPr/>
        <a:lstStyle/>
        <a:p>
          <a:r>
            <a:rPr lang="en-US" b="1" i="0" baseline="0" dirty="0">
              <a:solidFill>
                <a:srgbClr val="FFFF00"/>
              </a:solidFill>
              <a:latin typeface="Calibri"/>
            </a:rPr>
            <a:t>Importer</a:t>
          </a:r>
          <a:r>
            <a:rPr lang="en-US" b="1" i="0" baseline="0" dirty="0">
              <a:latin typeface="Calibri"/>
            </a:rPr>
            <a:t/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Block here?</a:t>
          </a:r>
        </a:p>
      </dgm:t>
    </dgm:pt>
    <dgm:pt modelId="{77384679-C7F2-334E-9077-B9CB2723A875}" type="parTrans" cxnId="{D844875A-8B82-2748-8594-79F2ED2C3EE4}">
      <dgm:prSet/>
      <dgm:spPr/>
      <dgm:t>
        <a:bodyPr/>
        <a:lstStyle/>
        <a:p>
          <a:endParaRPr lang="en-US" b="1" i="0" baseline="0" dirty="0">
            <a:latin typeface="Calibri"/>
          </a:endParaRPr>
        </a:p>
      </dgm:t>
    </dgm:pt>
    <dgm:pt modelId="{A785DF9C-36C0-7D47-9FF1-4859D719EE31}" type="sibTrans" cxnId="{D844875A-8B82-2748-8594-79F2ED2C3EE4}">
      <dgm:prSet/>
      <dgm:spPr/>
      <dgm:t>
        <a:bodyPr/>
        <a:lstStyle/>
        <a:p>
          <a:endParaRPr lang="en-US"/>
        </a:p>
      </dgm:t>
    </dgm:pt>
    <dgm:pt modelId="{321176E2-FFDB-3543-A668-DFFDEE018C84}" type="pres">
      <dgm:prSet presAssocID="{4A0F5510-D9D6-E64C-B929-26D8C8DB64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91893D4-D80D-C64C-8B6D-2F872BF1AD65}" type="pres">
      <dgm:prSet presAssocID="{610ACFB8-4122-DC47-930A-C90516B0DA2A}" presName="centerShape" presStyleLbl="node0" presStyleIdx="0" presStyleCnt="1" custLinFactNeighborX="11401" custLinFactNeighborY="-3687"/>
      <dgm:spPr/>
      <dgm:t>
        <a:bodyPr/>
        <a:lstStyle/>
        <a:p>
          <a:endParaRPr lang="en-US"/>
        </a:p>
      </dgm:t>
    </dgm:pt>
    <dgm:pt modelId="{AA7CC076-77E3-3442-9746-DA829062A59E}" type="pres">
      <dgm:prSet presAssocID="{20BABFE1-A601-EA43-B20F-7C3859C40331}" presName="parTrans" presStyleLbl="sibTrans2D1" presStyleIdx="0" presStyleCnt="5"/>
      <dgm:spPr/>
      <dgm:t>
        <a:bodyPr/>
        <a:lstStyle/>
        <a:p>
          <a:endParaRPr lang="en-AU"/>
        </a:p>
      </dgm:t>
    </dgm:pt>
    <dgm:pt modelId="{70CAA651-5217-2D47-B46D-C3DEA085F016}" type="pres">
      <dgm:prSet presAssocID="{20BABFE1-A601-EA43-B20F-7C3859C40331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CE214D97-A21A-714F-97B0-06B2C0345016}" type="pres">
      <dgm:prSet presAssocID="{7F18411C-1B60-DE40-BE27-A720AB747AA4}" presName="node" presStyleLbl="node1" presStyleIdx="0" presStyleCnt="5" custRadScaleRad="122578" custRadScaleInc="1136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C1BF04-B028-B346-B049-F93DE2B5F8EB}" type="pres">
      <dgm:prSet presAssocID="{CED8520C-6D28-2843-BEA8-3C357CA46739}" presName="parTrans" presStyleLbl="sibTrans2D1" presStyleIdx="1" presStyleCnt="5" custLinFactNeighborX="5218" custLinFactNeighborY="7580"/>
      <dgm:spPr/>
      <dgm:t>
        <a:bodyPr/>
        <a:lstStyle/>
        <a:p>
          <a:endParaRPr lang="en-AU"/>
        </a:p>
      </dgm:t>
    </dgm:pt>
    <dgm:pt modelId="{9F3C80F9-5B6C-DE4A-A3E2-B69EC610C5D8}" type="pres">
      <dgm:prSet presAssocID="{CED8520C-6D28-2843-BEA8-3C357CA46739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AF7078F1-F158-F54F-98C4-7E629D6C5D09}" type="pres">
      <dgm:prSet presAssocID="{3D4B750A-CCC6-1049-99E9-681905CCE7AC}" presName="node" presStyleLbl="node1" presStyleIdx="1" presStyleCnt="5" custRadScaleRad="125863" custRadScaleInc="42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8D13B-5E1B-CE4A-873D-462BF51F8242}" type="pres">
      <dgm:prSet presAssocID="{A285E3E8-CC17-AA4A-A237-12935CA3A77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B209828-5A55-E142-BC61-736A709E4C84}" type="pres">
      <dgm:prSet presAssocID="{A285E3E8-CC17-AA4A-A237-12935CA3A77A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ADEF1582-E24A-7F4B-9BF0-00D10913124E}" type="pres">
      <dgm:prSet presAssocID="{8BCE417B-A2DB-3F45-84BC-B9A433A7044C}" presName="node" presStyleLbl="node1" presStyleIdx="2" presStyleCnt="5" custRadScaleRad="116667" custRadScaleInc="-28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66185-4409-4140-9824-997199FF2DFA}" type="pres">
      <dgm:prSet presAssocID="{E17CD2E9-05B2-0B49-BDC1-0AFF81F8C201}" presName="parTrans" presStyleLbl="sibTrans2D1" presStyleIdx="3" presStyleCnt="5" custAng="27145" custFlipHor="1" custScaleX="31881" custLinFactNeighborX="73221" custLinFactNeighborY="-3466"/>
      <dgm:spPr/>
      <dgm:t>
        <a:bodyPr/>
        <a:lstStyle/>
        <a:p>
          <a:endParaRPr lang="en-AU"/>
        </a:p>
      </dgm:t>
    </dgm:pt>
    <dgm:pt modelId="{91B301D3-23B4-FE4D-9A56-F5FD977DCC70}" type="pres">
      <dgm:prSet presAssocID="{E17CD2E9-05B2-0B49-BDC1-0AFF81F8C20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E4E803A2-7546-9847-A080-403D36E58141}" type="pres">
      <dgm:prSet presAssocID="{886F756E-44EC-5042-B675-5604EF091FBA}" presName="node" presStyleLbl="node1" presStyleIdx="3" presStyleCnt="5" custRadScaleRad="168726" custRadScaleInc="155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070E7-CC2B-0940-BE81-E2DB6497B6B5}" type="pres">
      <dgm:prSet presAssocID="{77384679-C7F2-334E-9077-B9CB2723A875}" presName="parTrans" presStyleLbl="sibTrans2D1" presStyleIdx="4" presStyleCnt="5" custAng="57370" custFlipHor="1" custScaleX="98185" custLinFactX="-308458" custLinFactNeighborX="-400000" custLinFactNeighborY="16440"/>
      <dgm:spPr/>
      <dgm:t>
        <a:bodyPr/>
        <a:lstStyle/>
        <a:p>
          <a:endParaRPr lang="en-AU"/>
        </a:p>
      </dgm:t>
    </dgm:pt>
    <dgm:pt modelId="{21658AF3-720F-7B43-8785-0658D9FB951B}" type="pres">
      <dgm:prSet presAssocID="{77384679-C7F2-334E-9077-B9CB2723A875}" presName="connectorText" presStyleLbl="sibTrans2D1" presStyleIdx="4" presStyleCnt="5"/>
      <dgm:spPr/>
      <dgm:t>
        <a:bodyPr/>
        <a:lstStyle/>
        <a:p>
          <a:endParaRPr lang="en-AU"/>
        </a:p>
      </dgm:t>
    </dgm:pt>
    <dgm:pt modelId="{714130DA-5AE2-544B-94A8-5EAB21E21DE7}" type="pres">
      <dgm:prSet presAssocID="{C8AFA7CC-F6E6-CE4F-BA2C-BA2503989233}" presName="node" presStyleLbl="node1" presStyleIdx="4" presStyleCnt="5" custRadScaleRad="74213" custRadScaleInc="-37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E0AD4-99FC-D848-B91F-6A10BB1CA1AE}" type="presOf" srcId="{A285E3E8-CC17-AA4A-A237-12935CA3A77A}" destId="{FB209828-5A55-E142-BC61-736A709E4C84}" srcOrd="1" destOrd="0" presId="urn:microsoft.com/office/officeart/2005/8/layout/radial5"/>
    <dgm:cxn modelId="{A1E21B94-B4EC-9F4D-8BF9-6E11CA4392C3}" type="presOf" srcId="{4A0F5510-D9D6-E64C-B929-26D8C8DB64C3}" destId="{321176E2-FFDB-3543-A668-DFFDEE018C84}" srcOrd="0" destOrd="0" presId="urn:microsoft.com/office/officeart/2005/8/layout/radial5"/>
    <dgm:cxn modelId="{EA44E696-82AA-E74F-9880-35B097997749}" type="presOf" srcId="{20BABFE1-A601-EA43-B20F-7C3859C40331}" destId="{AA7CC076-77E3-3442-9746-DA829062A59E}" srcOrd="0" destOrd="0" presId="urn:microsoft.com/office/officeart/2005/8/layout/radial5"/>
    <dgm:cxn modelId="{74EA4BFD-19DE-DA4F-92D1-21C7DBB93ED0}" type="presOf" srcId="{3D4B750A-CCC6-1049-99E9-681905CCE7AC}" destId="{AF7078F1-F158-F54F-98C4-7E629D6C5D09}" srcOrd="0" destOrd="0" presId="urn:microsoft.com/office/officeart/2005/8/layout/radial5"/>
    <dgm:cxn modelId="{3BF42E52-DFB1-5441-82A3-9C12EFFFDED0}" type="presOf" srcId="{77384679-C7F2-334E-9077-B9CB2723A875}" destId="{21658AF3-720F-7B43-8785-0658D9FB951B}" srcOrd="1" destOrd="0" presId="urn:microsoft.com/office/officeart/2005/8/layout/radial5"/>
    <dgm:cxn modelId="{E253829B-868C-8942-A35D-11374799C3A6}" type="presOf" srcId="{A285E3E8-CC17-AA4A-A237-12935CA3A77A}" destId="{3F68D13B-5E1B-CE4A-873D-462BF51F8242}" srcOrd="0" destOrd="0" presId="urn:microsoft.com/office/officeart/2005/8/layout/radial5"/>
    <dgm:cxn modelId="{7DCF7885-EE87-A545-899B-B00D4C570851}" srcId="{610ACFB8-4122-DC47-930A-C90516B0DA2A}" destId="{886F756E-44EC-5042-B675-5604EF091FBA}" srcOrd="3" destOrd="0" parTransId="{E17CD2E9-05B2-0B49-BDC1-0AFF81F8C201}" sibTransId="{74588A6B-061B-F747-A974-32B731D8960E}"/>
    <dgm:cxn modelId="{39F4AE96-F760-2C44-97E0-B39542815022}" type="presOf" srcId="{CED8520C-6D28-2843-BEA8-3C357CA46739}" destId="{17C1BF04-B028-B346-B049-F93DE2B5F8EB}" srcOrd="0" destOrd="0" presId="urn:microsoft.com/office/officeart/2005/8/layout/radial5"/>
    <dgm:cxn modelId="{C4B7B962-9BCD-7245-B8A8-2CD1C98165E7}" srcId="{610ACFB8-4122-DC47-930A-C90516B0DA2A}" destId="{7F18411C-1B60-DE40-BE27-A720AB747AA4}" srcOrd="0" destOrd="0" parTransId="{20BABFE1-A601-EA43-B20F-7C3859C40331}" sibTransId="{BD59971E-0341-0F46-B0F4-027DF543DD3A}"/>
    <dgm:cxn modelId="{43D21F39-6E88-394D-9C97-21789A51D1AE}" type="presOf" srcId="{8BCE417B-A2DB-3F45-84BC-B9A433A7044C}" destId="{ADEF1582-E24A-7F4B-9BF0-00D10913124E}" srcOrd="0" destOrd="0" presId="urn:microsoft.com/office/officeart/2005/8/layout/radial5"/>
    <dgm:cxn modelId="{ED6A7F8B-AA6A-1442-AA33-90C9BE26C027}" type="presOf" srcId="{E17CD2E9-05B2-0B49-BDC1-0AFF81F8C201}" destId="{B8C66185-4409-4140-9824-997199FF2DFA}" srcOrd="0" destOrd="0" presId="urn:microsoft.com/office/officeart/2005/8/layout/radial5"/>
    <dgm:cxn modelId="{C6E23577-4AB0-E14D-81D1-29E2641D6D61}" type="presOf" srcId="{C8AFA7CC-F6E6-CE4F-BA2C-BA2503989233}" destId="{714130DA-5AE2-544B-94A8-5EAB21E21DE7}" srcOrd="0" destOrd="0" presId="urn:microsoft.com/office/officeart/2005/8/layout/radial5"/>
    <dgm:cxn modelId="{268AA5A4-8D15-1E4E-B0CC-40626424CCCD}" type="presOf" srcId="{CED8520C-6D28-2843-BEA8-3C357CA46739}" destId="{9F3C80F9-5B6C-DE4A-A3E2-B69EC610C5D8}" srcOrd="1" destOrd="0" presId="urn:microsoft.com/office/officeart/2005/8/layout/radial5"/>
    <dgm:cxn modelId="{510C442E-F31A-DF44-A1D0-17A2E8304338}" srcId="{610ACFB8-4122-DC47-930A-C90516B0DA2A}" destId="{3D4B750A-CCC6-1049-99E9-681905CCE7AC}" srcOrd="1" destOrd="0" parTransId="{CED8520C-6D28-2843-BEA8-3C357CA46739}" sibTransId="{90D2C415-A1BF-D543-844E-8396E444B503}"/>
    <dgm:cxn modelId="{FF3EAA05-2666-5546-BE6F-C9D2EA29B65B}" srcId="{610ACFB8-4122-DC47-930A-C90516B0DA2A}" destId="{8BCE417B-A2DB-3F45-84BC-B9A433A7044C}" srcOrd="2" destOrd="0" parTransId="{A285E3E8-CC17-AA4A-A237-12935CA3A77A}" sibTransId="{8413616E-3A1A-7447-8692-92318606138B}"/>
    <dgm:cxn modelId="{4EFD55AA-D4FB-D948-A0B4-DB818E2DE130}" type="presOf" srcId="{20BABFE1-A601-EA43-B20F-7C3859C40331}" destId="{70CAA651-5217-2D47-B46D-C3DEA085F016}" srcOrd="1" destOrd="0" presId="urn:microsoft.com/office/officeart/2005/8/layout/radial5"/>
    <dgm:cxn modelId="{0847BA24-CCA1-7941-8481-7216C6190529}" type="presOf" srcId="{886F756E-44EC-5042-B675-5604EF091FBA}" destId="{E4E803A2-7546-9847-A080-403D36E58141}" srcOrd="0" destOrd="0" presId="urn:microsoft.com/office/officeart/2005/8/layout/radial5"/>
    <dgm:cxn modelId="{3352EA1E-E76B-CE43-BF34-DC156CAF41BE}" type="presOf" srcId="{7F18411C-1B60-DE40-BE27-A720AB747AA4}" destId="{CE214D97-A21A-714F-97B0-06B2C0345016}" srcOrd="0" destOrd="0" presId="urn:microsoft.com/office/officeart/2005/8/layout/radial5"/>
    <dgm:cxn modelId="{D844875A-8B82-2748-8594-79F2ED2C3EE4}" srcId="{610ACFB8-4122-DC47-930A-C90516B0DA2A}" destId="{C8AFA7CC-F6E6-CE4F-BA2C-BA2503989233}" srcOrd="4" destOrd="0" parTransId="{77384679-C7F2-334E-9077-B9CB2723A875}" sibTransId="{A785DF9C-36C0-7D47-9FF1-4859D719EE31}"/>
    <dgm:cxn modelId="{BF85CC41-A38A-A141-8939-FB7E682AE7FF}" type="presOf" srcId="{E17CD2E9-05B2-0B49-BDC1-0AFF81F8C201}" destId="{91B301D3-23B4-FE4D-9A56-F5FD977DCC70}" srcOrd="1" destOrd="0" presId="urn:microsoft.com/office/officeart/2005/8/layout/radial5"/>
    <dgm:cxn modelId="{4CEFB8A7-A066-4A45-8FA2-E0EACDA4FCDC}" srcId="{4A0F5510-D9D6-E64C-B929-26D8C8DB64C3}" destId="{610ACFB8-4122-DC47-930A-C90516B0DA2A}" srcOrd="0" destOrd="0" parTransId="{BC31B413-45B0-0E46-98C1-D46B87E100F1}" sibTransId="{435049EB-FB58-F14F-A406-1A617A962740}"/>
    <dgm:cxn modelId="{36E30BF2-7B38-8645-AEE8-198E953C0F83}" type="presOf" srcId="{610ACFB8-4122-DC47-930A-C90516B0DA2A}" destId="{D91893D4-D80D-C64C-8B6D-2F872BF1AD65}" srcOrd="0" destOrd="0" presId="urn:microsoft.com/office/officeart/2005/8/layout/radial5"/>
    <dgm:cxn modelId="{E2EAA70A-3B7E-5640-95A4-3F77FB146590}" type="presOf" srcId="{77384679-C7F2-334E-9077-B9CB2723A875}" destId="{1CD070E7-CC2B-0940-BE81-E2DB6497B6B5}" srcOrd="0" destOrd="0" presId="urn:microsoft.com/office/officeart/2005/8/layout/radial5"/>
    <dgm:cxn modelId="{EA6E9187-E705-D04A-A9B7-52B165498637}" type="presParOf" srcId="{321176E2-FFDB-3543-A668-DFFDEE018C84}" destId="{D91893D4-D80D-C64C-8B6D-2F872BF1AD65}" srcOrd="0" destOrd="0" presId="urn:microsoft.com/office/officeart/2005/8/layout/radial5"/>
    <dgm:cxn modelId="{0F006BF0-756A-3F48-ABE2-6ED7D89B872B}" type="presParOf" srcId="{321176E2-FFDB-3543-A668-DFFDEE018C84}" destId="{AA7CC076-77E3-3442-9746-DA829062A59E}" srcOrd="1" destOrd="0" presId="urn:microsoft.com/office/officeart/2005/8/layout/radial5"/>
    <dgm:cxn modelId="{77D403C3-FDC4-5C45-9227-85A8EAB124EF}" type="presParOf" srcId="{AA7CC076-77E3-3442-9746-DA829062A59E}" destId="{70CAA651-5217-2D47-B46D-C3DEA085F016}" srcOrd="0" destOrd="0" presId="urn:microsoft.com/office/officeart/2005/8/layout/radial5"/>
    <dgm:cxn modelId="{2E3EB9B4-B38D-104A-8EEE-7AA893FDD137}" type="presParOf" srcId="{321176E2-FFDB-3543-A668-DFFDEE018C84}" destId="{CE214D97-A21A-714F-97B0-06B2C0345016}" srcOrd="2" destOrd="0" presId="urn:microsoft.com/office/officeart/2005/8/layout/radial5"/>
    <dgm:cxn modelId="{31E80907-18A0-844E-9D1F-F47E05EDFC0C}" type="presParOf" srcId="{321176E2-FFDB-3543-A668-DFFDEE018C84}" destId="{17C1BF04-B028-B346-B049-F93DE2B5F8EB}" srcOrd="3" destOrd="0" presId="urn:microsoft.com/office/officeart/2005/8/layout/radial5"/>
    <dgm:cxn modelId="{5F5CEF7F-0748-D94D-BD72-5518BB5550E0}" type="presParOf" srcId="{17C1BF04-B028-B346-B049-F93DE2B5F8EB}" destId="{9F3C80F9-5B6C-DE4A-A3E2-B69EC610C5D8}" srcOrd="0" destOrd="0" presId="urn:microsoft.com/office/officeart/2005/8/layout/radial5"/>
    <dgm:cxn modelId="{FFEC73BE-7814-5249-B884-A64310E16DF1}" type="presParOf" srcId="{321176E2-FFDB-3543-A668-DFFDEE018C84}" destId="{AF7078F1-F158-F54F-98C4-7E629D6C5D09}" srcOrd="4" destOrd="0" presId="urn:microsoft.com/office/officeart/2005/8/layout/radial5"/>
    <dgm:cxn modelId="{BED4CEE1-7795-8E41-B206-10F3AA903D53}" type="presParOf" srcId="{321176E2-FFDB-3543-A668-DFFDEE018C84}" destId="{3F68D13B-5E1B-CE4A-873D-462BF51F8242}" srcOrd="5" destOrd="0" presId="urn:microsoft.com/office/officeart/2005/8/layout/radial5"/>
    <dgm:cxn modelId="{953D5C61-8E7A-3B49-9A44-32E6637E5896}" type="presParOf" srcId="{3F68D13B-5E1B-CE4A-873D-462BF51F8242}" destId="{FB209828-5A55-E142-BC61-736A709E4C84}" srcOrd="0" destOrd="0" presId="urn:microsoft.com/office/officeart/2005/8/layout/radial5"/>
    <dgm:cxn modelId="{8DF63081-91B4-BE4A-9A03-66DD608D1865}" type="presParOf" srcId="{321176E2-FFDB-3543-A668-DFFDEE018C84}" destId="{ADEF1582-E24A-7F4B-9BF0-00D10913124E}" srcOrd="6" destOrd="0" presId="urn:microsoft.com/office/officeart/2005/8/layout/radial5"/>
    <dgm:cxn modelId="{FE68648A-0107-214B-995B-EF2DA325A0E4}" type="presParOf" srcId="{321176E2-FFDB-3543-A668-DFFDEE018C84}" destId="{B8C66185-4409-4140-9824-997199FF2DFA}" srcOrd="7" destOrd="0" presId="urn:microsoft.com/office/officeart/2005/8/layout/radial5"/>
    <dgm:cxn modelId="{51FDE3E5-FCE2-2142-9B2D-7BB52673DF56}" type="presParOf" srcId="{B8C66185-4409-4140-9824-997199FF2DFA}" destId="{91B301D3-23B4-FE4D-9A56-F5FD977DCC70}" srcOrd="0" destOrd="0" presId="urn:microsoft.com/office/officeart/2005/8/layout/radial5"/>
    <dgm:cxn modelId="{C881A865-47B3-AE4C-9E0A-1AEAB668A9E3}" type="presParOf" srcId="{321176E2-FFDB-3543-A668-DFFDEE018C84}" destId="{E4E803A2-7546-9847-A080-403D36E58141}" srcOrd="8" destOrd="0" presId="urn:microsoft.com/office/officeart/2005/8/layout/radial5"/>
    <dgm:cxn modelId="{F998866E-BD7D-024D-A285-0A012E8E81BA}" type="presParOf" srcId="{321176E2-FFDB-3543-A668-DFFDEE018C84}" destId="{1CD070E7-CC2B-0940-BE81-E2DB6497B6B5}" srcOrd="9" destOrd="0" presId="urn:microsoft.com/office/officeart/2005/8/layout/radial5"/>
    <dgm:cxn modelId="{1662AF2F-3FA0-C341-BD74-30871F807E46}" type="presParOf" srcId="{1CD070E7-CC2B-0940-BE81-E2DB6497B6B5}" destId="{21658AF3-720F-7B43-8785-0658D9FB951B}" srcOrd="0" destOrd="0" presId="urn:microsoft.com/office/officeart/2005/8/layout/radial5"/>
    <dgm:cxn modelId="{94259898-5573-3942-A298-27F664C056B7}" type="presParOf" srcId="{321176E2-FFDB-3543-A668-DFFDEE018C84}" destId="{714130DA-5AE2-544B-94A8-5EAB21E21DE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F5510-D9D6-E64C-B929-26D8C8DB64C3}" type="doc">
      <dgm:prSet loTypeId="urn:microsoft.com/office/officeart/2009/3/layout/CircleRelationship" loCatId="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F18411C-1B60-DE40-BE27-A720AB747AA4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Producer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Publisher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Reader</a:t>
          </a:r>
        </a:p>
      </dgm:t>
    </dgm:pt>
    <dgm:pt modelId="{20BABFE1-A601-EA43-B20F-7C3859C40331}" type="parTrans" cxnId="{C4B7B962-9BCD-7245-B8A8-2CD1C98165E7}">
      <dgm:prSet/>
      <dgm:spPr/>
      <dgm:t>
        <a:bodyPr/>
        <a:lstStyle/>
        <a:p>
          <a:endParaRPr lang="en-US" b="1" i="0" baseline="0">
            <a:latin typeface="Calibri"/>
          </a:endParaRPr>
        </a:p>
      </dgm:t>
    </dgm:pt>
    <dgm:pt modelId="{BD59971E-0341-0F46-B0F4-027DF543DD3A}" type="sibTrans" cxnId="{C4B7B962-9BCD-7245-B8A8-2CD1C98165E7}">
      <dgm:prSet/>
      <dgm:spPr/>
      <dgm:t>
        <a:bodyPr/>
        <a:lstStyle/>
        <a:p>
          <a:endParaRPr lang="en-US"/>
        </a:p>
      </dgm:t>
    </dgm:pt>
    <dgm:pt modelId="{3D4B750A-CCC6-1049-99E9-681905CCE7AC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Producer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Publisher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Reader</a:t>
          </a:r>
        </a:p>
      </dgm:t>
    </dgm:pt>
    <dgm:pt modelId="{CED8520C-6D28-2843-BEA8-3C357CA46739}" type="parTrans" cxnId="{510C442E-F31A-DF44-A1D0-17A2E8304338}">
      <dgm:prSet/>
      <dgm:spPr/>
      <dgm:t>
        <a:bodyPr/>
        <a:lstStyle/>
        <a:p>
          <a:endParaRPr lang="en-US" b="1" i="0" baseline="0">
            <a:latin typeface="Calibri"/>
          </a:endParaRPr>
        </a:p>
      </dgm:t>
    </dgm:pt>
    <dgm:pt modelId="{90D2C415-A1BF-D543-844E-8396E444B503}" type="sibTrans" cxnId="{510C442E-F31A-DF44-A1D0-17A2E8304338}">
      <dgm:prSet/>
      <dgm:spPr/>
      <dgm:t>
        <a:bodyPr/>
        <a:lstStyle/>
        <a:p>
          <a:endParaRPr lang="en-US"/>
        </a:p>
      </dgm:t>
    </dgm:pt>
    <dgm:pt modelId="{8BCE417B-A2DB-3F45-84BC-B9A433A7044C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Producer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Publisher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Reader</a:t>
          </a:r>
        </a:p>
      </dgm:t>
    </dgm:pt>
    <dgm:pt modelId="{A285E3E8-CC17-AA4A-A237-12935CA3A77A}" type="parTrans" cxnId="{FF3EAA05-2666-5546-BE6F-C9D2EA29B65B}">
      <dgm:prSet/>
      <dgm:spPr/>
      <dgm:t>
        <a:bodyPr/>
        <a:lstStyle/>
        <a:p>
          <a:endParaRPr lang="en-US" b="1" i="0" baseline="0">
            <a:latin typeface="Calibri"/>
          </a:endParaRPr>
        </a:p>
      </dgm:t>
    </dgm:pt>
    <dgm:pt modelId="{8413616E-3A1A-7447-8692-92318606138B}" type="sibTrans" cxnId="{FF3EAA05-2666-5546-BE6F-C9D2EA29B65B}">
      <dgm:prSet/>
      <dgm:spPr/>
      <dgm:t>
        <a:bodyPr/>
        <a:lstStyle/>
        <a:p>
          <a:endParaRPr lang="en-US"/>
        </a:p>
      </dgm:t>
    </dgm:pt>
    <dgm:pt modelId="{C8AFA7CC-F6E6-CE4F-BA2C-BA2503989233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Producer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Publisher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Reader</a:t>
          </a:r>
        </a:p>
      </dgm:t>
    </dgm:pt>
    <dgm:pt modelId="{77384679-C7F2-334E-9077-B9CB2723A875}" type="parTrans" cxnId="{D844875A-8B82-2748-8594-79F2ED2C3EE4}">
      <dgm:prSet/>
      <dgm:spPr/>
      <dgm:t>
        <a:bodyPr/>
        <a:lstStyle/>
        <a:p>
          <a:endParaRPr lang="en-US" b="1" i="0" baseline="0">
            <a:latin typeface="Calibri"/>
          </a:endParaRPr>
        </a:p>
      </dgm:t>
    </dgm:pt>
    <dgm:pt modelId="{A785DF9C-36C0-7D47-9FF1-4859D719EE31}" type="sibTrans" cxnId="{D844875A-8B82-2748-8594-79F2ED2C3EE4}">
      <dgm:prSet/>
      <dgm:spPr/>
      <dgm:t>
        <a:bodyPr/>
        <a:lstStyle/>
        <a:p>
          <a:endParaRPr lang="en-US"/>
        </a:p>
      </dgm:t>
    </dgm:pt>
    <dgm:pt modelId="{610ACFB8-4122-DC47-930A-C90516B0DA2A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Producer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Publisher</a:t>
          </a:r>
          <a:br>
            <a:rPr lang="en-US" b="1" i="0" baseline="0" dirty="0">
              <a:latin typeface="Calibri"/>
            </a:rPr>
          </a:br>
          <a:r>
            <a:rPr lang="en-US" b="1" i="0" baseline="0" dirty="0">
              <a:latin typeface="Calibri"/>
            </a:rPr>
            <a:t>Reader</a:t>
          </a:r>
        </a:p>
      </dgm:t>
    </dgm:pt>
    <dgm:pt modelId="{435049EB-FB58-F14F-A406-1A617A962740}" type="sibTrans" cxnId="{4CEFB8A7-A066-4A45-8FA2-E0EACDA4FCDC}">
      <dgm:prSet/>
      <dgm:spPr/>
      <dgm:t>
        <a:bodyPr/>
        <a:lstStyle/>
        <a:p>
          <a:endParaRPr lang="en-US"/>
        </a:p>
      </dgm:t>
    </dgm:pt>
    <dgm:pt modelId="{BC31B413-45B0-0E46-98C1-D46B87E100F1}" type="parTrans" cxnId="{4CEFB8A7-A066-4A45-8FA2-E0EACDA4FCDC}">
      <dgm:prSet/>
      <dgm:spPr/>
      <dgm:t>
        <a:bodyPr/>
        <a:lstStyle/>
        <a:p>
          <a:endParaRPr lang="en-US"/>
        </a:p>
      </dgm:t>
    </dgm:pt>
    <dgm:pt modelId="{0E5C05D1-CD91-584A-8C14-730FCA1D1D67}" type="pres">
      <dgm:prSet presAssocID="{4A0F5510-D9D6-E64C-B929-26D8C8DB64C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B05AD3DD-0DE6-4C49-8AC7-F9D6B9CA0BDF}" type="pres">
      <dgm:prSet presAssocID="{610ACFB8-4122-DC47-930A-C90516B0DA2A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AU"/>
        </a:p>
      </dgm:t>
    </dgm:pt>
    <dgm:pt modelId="{B521BE66-F6EB-874F-814A-3A3BC58F93B0}" type="pres">
      <dgm:prSet presAssocID="{610ACFB8-4122-DC47-930A-C90516B0DA2A}" presName="Accent1" presStyleLbl="node1" presStyleIdx="0" presStyleCnt="17"/>
      <dgm:spPr/>
    </dgm:pt>
    <dgm:pt modelId="{CD9EF404-0A84-9246-8BC3-1E75669DFD13}" type="pres">
      <dgm:prSet presAssocID="{610ACFB8-4122-DC47-930A-C90516B0DA2A}" presName="Accent2" presStyleLbl="node1" presStyleIdx="1" presStyleCnt="17"/>
      <dgm:spPr/>
    </dgm:pt>
    <dgm:pt modelId="{01FF9C4C-8DE0-3D49-B0F2-BB7D7EE94DA4}" type="pres">
      <dgm:prSet presAssocID="{610ACFB8-4122-DC47-930A-C90516B0DA2A}" presName="Accent3" presStyleLbl="node1" presStyleIdx="2" presStyleCnt="17"/>
      <dgm:spPr/>
    </dgm:pt>
    <dgm:pt modelId="{1C231EB4-CAD6-024C-A9F1-FFC29C40D0C6}" type="pres">
      <dgm:prSet presAssocID="{610ACFB8-4122-DC47-930A-C90516B0DA2A}" presName="Accent4" presStyleLbl="node1" presStyleIdx="3" presStyleCnt="17"/>
      <dgm:spPr/>
    </dgm:pt>
    <dgm:pt modelId="{62840566-FFF7-F344-B2BE-D3D0350FD3AF}" type="pres">
      <dgm:prSet presAssocID="{610ACFB8-4122-DC47-930A-C90516B0DA2A}" presName="Accent5" presStyleLbl="node1" presStyleIdx="4" presStyleCnt="17"/>
      <dgm:spPr/>
    </dgm:pt>
    <dgm:pt modelId="{4355F81A-3DD5-F541-9659-FEC93524BB2A}" type="pres">
      <dgm:prSet presAssocID="{610ACFB8-4122-DC47-930A-C90516B0DA2A}" presName="Accent6" presStyleLbl="node1" presStyleIdx="5" presStyleCnt="17"/>
      <dgm:spPr/>
    </dgm:pt>
    <dgm:pt modelId="{B5C1CF3A-B987-BE4C-9D24-E5D21F92F2AE}" type="pres">
      <dgm:prSet presAssocID="{7F18411C-1B60-DE40-BE27-A720AB747AA4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23D8E56F-4879-3D43-851B-F940D38B80DD}" type="pres">
      <dgm:prSet presAssocID="{7F18411C-1B60-DE40-BE27-A720AB747AA4}" presName="Accent7" presStyleCnt="0"/>
      <dgm:spPr/>
    </dgm:pt>
    <dgm:pt modelId="{20E0710B-E8FC-3944-8F11-7BD8D45F7C8E}" type="pres">
      <dgm:prSet presAssocID="{7F18411C-1B60-DE40-BE27-A720AB747AA4}" presName="AccentHold1" presStyleLbl="node1" presStyleIdx="7" presStyleCnt="17"/>
      <dgm:spPr/>
    </dgm:pt>
    <dgm:pt modelId="{BF6E3439-F894-BB42-8B88-704D3A723CC5}" type="pres">
      <dgm:prSet presAssocID="{7F18411C-1B60-DE40-BE27-A720AB747AA4}" presName="Accent8" presStyleCnt="0"/>
      <dgm:spPr/>
    </dgm:pt>
    <dgm:pt modelId="{FD1B8EF7-319C-C442-806A-82D232C528F6}" type="pres">
      <dgm:prSet presAssocID="{7F18411C-1B60-DE40-BE27-A720AB747AA4}" presName="AccentHold2" presStyleLbl="node1" presStyleIdx="8" presStyleCnt="17"/>
      <dgm:spPr/>
    </dgm:pt>
    <dgm:pt modelId="{72D27085-F006-F543-B236-0863264C1E7D}" type="pres">
      <dgm:prSet presAssocID="{3D4B750A-CCC6-1049-99E9-681905CCE7AC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21818B4B-1C8A-3041-9394-011DD28ED966}" type="pres">
      <dgm:prSet presAssocID="{3D4B750A-CCC6-1049-99E9-681905CCE7AC}" presName="Accent9" presStyleCnt="0"/>
      <dgm:spPr/>
    </dgm:pt>
    <dgm:pt modelId="{193563BB-E7EC-6647-8B18-5D3CA5A759DA}" type="pres">
      <dgm:prSet presAssocID="{3D4B750A-CCC6-1049-99E9-681905CCE7AC}" presName="AccentHold1" presStyleLbl="node1" presStyleIdx="10" presStyleCnt="17"/>
      <dgm:spPr/>
    </dgm:pt>
    <dgm:pt modelId="{5865CA69-47A7-8C4B-A128-DF8D27E7269A}" type="pres">
      <dgm:prSet presAssocID="{3D4B750A-CCC6-1049-99E9-681905CCE7AC}" presName="Accent10" presStyleCnt="0"/>
      <dgm:spPr/>
    </dgm:pt>
    <dgm:pt modelId="{462C3331-0BC2-2E4C-A168-41BA6E596FFD}" type="pres">
      <dgm:prSet presAssocID="{3D4B750A-CCC6-1049-99E9-681905CCE7AC}" presName="AccentHold2" presStyleLbl="node1" presStyleIdx="11" presStyleCnt="17"/>
      <dgm:spPr/>
    </dgm:pt>
    <dgm:pt modelId="{6745F33B-3DC2-614A-B3EF-86B93150DE5F}" type="pres">
      <dgm:prSet presAssocID="{3D4B750A-CCC6-1049-99E9-681905CCE7AC}" presName="Accent11" presStyleCnt="0"/>
      <dgm:spPr/>
    </dgm:pt>
    <dgm:pt modelId="{13679DA3-5EAD-C542-AEE1-3B163BF3A95E}" type="pres">
      <dgm:prSet presAssocID="{3D4B750A-CCC6-1049-99E9-681905CCE7AC}" presName="AccentHold3" presStyleLbl="node1" presStyleIdx="12" presStyleCnt="17"/>
      <dgm:spPr/>
    </dgm:pt>
    <dgm:pt modelId="{74361188-A074-294D-8E6D-7A16A613022E}" type="pres">
      <dgm:prSet presAssocID="{8BCE417B-A2DB-3F45-84BC-B9A433A7044C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46145D71-5C55-2846-8F76-D2345DD86B0B}" type="pres">
      <dgm:prSet presAssocID="{8BCE417B-A2DB-3F45-84BC-B9A433A7044C}" presName="Accent12" presStyleCnt="0"/>
      <dgm:spPr/>
    </dgm:pt>
    <dgm:pt modelId="{01246983-8A8C-114E-A9D8-047C7EEEF9F4}" type="pres">
      <dgm:prSet presAssocID="{8BCE417B-A2DB-3F45-84BC-B9A433A7044C}" presName="AccentHold1" presStyleLbl="node1" presStyleIdx="14" presStyleCnt="17"/>
      <dgm:spPr/>
    </dgm:pt>
    <dgm:pt modelId="{F088B6FE-7D75-0240-A61B-256CEC8B52C5}" type="pres">
      <dgm:prSet presAssocID="{C8AFA7CC-F6E6-CE4F-BA2C-BA250398923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8834E417-97CF-644B-B738-093969778090}" type="pres">
      <dgm:prSet presAssocID="{C8AFA7CC-F6E6-CE4F-BA2C-BA2503989233}" presName="Accent13" presStyleCnt="0"/>
      <dgm:spPr/>
    </dgm:pt>
    <dgm:pt modelId="{E2916444-C361-AA4F-AEC4-EDE233E13B30}" type="pres">
      <dgm:prSet presAssocID="{C8AFA7CC-F6E6-CE4F-BA2C-BA2503989233}" presName="AccentHold1" presStyleLbl="node1" presStyleIdx="16" presStyleCnt="17"/>
      <dgm:spPr/>
    </dgm:pt>
  </dgm:ptLst>
  <dgm:cxnLst>
    <dgm:cxn modelId="{86168965-2A96-7D47-AA55-2EE4E36C5120}" type="presOf" srcId="{7F18411C-1B60-DE40-BE27-A720AB747AA4}" destId="{B5C1CF3A-B987-BE4C-9D24-E5D21F92F2AE}" srcOrd="0" destOrd="0" presId="urn:microsoft.com/office/officeart/2009/3/layout/CircleRelationship"/>
    <dgm:cxn modelId="{6B497A7C-3AB6-D947-8D4D-08FC191EF30E}" type="presOf" srcId="{3D4B750A-CCC6-1049-99E9-681905CCE7AC}" destId="{72D27085-F006-F543-B236-0863264C1E7D}" srcOrd="0" destOrd="0" presId="urn:microsoft.com/office/officeart/2009/3/layout/CircleRelationship"/>
    <dgm:cxn modelId="{AC73792F-B9C1-B74B-92D2-D00FAD1DAACD}" type="presOf" srcId="{4A0F5510-D9D6-E64C-B929-26D8C8DB64C3}" destId="{0E5C05D1-CD91-584A-8C14-730FCA1D1D67}" srcOrd="0" destOrd="0" presId="urn:microsoft.com/office/officeart/2009/3/layout/CircleRelationship"/>
    <dgm:cxn modelId="{3FD8D5F7-E289-EC4C-8348-ACA3100D4088}" type="presOf" srcId="{8BCE417B-A2DB-3F45-84BC-B9A433A7044C}" destId="{74361188-A074-294D-8E6D-7A16A613022E}" srcOrd="0" destOrd="0" presId="urn:microsoft.com/office/officeart/2009/3/layout/CircleRelationship"/>
    <dgm:cxn modelId="{C4B7B962-9BCD-7245-B8A8-2CD1C98165E7}" srcId="{610ACFB8-4122-DC47-930A-C90516B0DA2A}" destId="{7F18411C-1B60-DE40-BE27-A720AB747AA4}" srcOrd="0" destOrd="0" parTransId="{20BABFE1-A601-EA43-B20F-7C3859C40331}" sibTransId="{BD59971E-0341-0F46-B0F4-027DF543DD3A}"/>
    <dgm:cxn modelId="{C1D52738-B618-8743-A119-DD8D346D3CF3}" type="presOf" srcId="{610ACFB8-4122-DC47-930A-C90516B0DA2A}" destId="{B05AD3DD-0DE6-4C49-8AC7-F9D6B9CA0BDF}" srcOrd="0" destOrd="0" presId="urn:microsoft.com/office/officeart/2009/3/layout/CircleRelationship"/>
    <dgm:cxn modelId="{4CEFB8A7-A066-4A45-8FA2-E0EACDA4FCDC}" srcId="{4A0F5510-D9D6-E64C-B929-26D8C8DB64C3}" destId="{610ACFB8-4122-DC47-930A-C90516B0DA2A}" srcOrd="0" destOrd="0" parTransId="{BC31B413-45B0-0E46-98C1-D46B87E100F1}" sibTransId="{435049EB-FB58-F14F-A406-1A617A962740}"/>
    <dgm:cxn modelId="{FF3EAA05-2666-5546-BE6F-C9D2EA29B65B}" srcId="{610ACFB8-4122-DC47-930A-C90516B0DA2A}" destId="{8BCE417B-A2DB-3F45-84BC-B9A433A7044C}" srcOrd="2" destOrd="0" parTransId="{A285E3E8-CC17-AA4A-A237-12935CA3A77A}" sibTransId="{8413616E-3A1A-7447-8692-92318606138B}"/>
    <dgm:cxn modelId="{23E74B0E-D125-C744-A546-EEA75E8106B6}" type="presOf" srcId="{C8AFA7CC-F6E6-CE4F-BA2C-BA2503989233}" destId="{F088B6FE-7D75-0240-A61B-256CEC8B52C5}" srcOrd="0" destOrd="0" presId="urn:microsoft.com/office/officeart/2009/3/layout/CircleRelationship"/>
    <dgm:cxn modelId="{510C442E-F31A-DF44-A1D0-17A2E8304338}" srcId="{610ACFB8-4122-DC47-930A-C90516B0DA2A}" destId="{3D4B750A-CCC6-1049-99E9-681905CCE7AC}" srcOrd="1" destOrd="0" parTransId="{CED8520C-6D28-2843-BEA8-3C357CA46739}" sibTransId="{90D2C415-A1BF-D543-844E-8396E444B503}"/>
    <dgm:cxn modelId="{D844875A-8B82-2748-8594-79F2ED2C3EE4}" srcId="{610ACFB8-4122-DC47-930A-C90516B0DA2A}" destId="{C8AFA7CC-F6E6-CE4F-BA2C-BA2503989233}" srcOrd="3" destOrd="0" parTransId="{77384679-C7F2-334E-9077-B9CB2723A875}" sibTransId="{A785DF9C-36C0-7D47-9FF1-4859D719EE31}"/>
    <dgm:cxn modelId="{0CA95E3D-91A8-684D-B5C0-0FE87C94FA77}" type="presParOf" srcId="{0E5C05D1-CD91-584A-8C14-730FCA1D1D67}" destId="{B05AD3DD-0DE6-4C49-8AC7-F9D6B9CA0BDF}" srcOrd="0" destOrd="0" presId="urn:microsoft.com/office/officeart/2009/3/layout/CircleRelationship"/>
    <dgm:cxn modelId="{ABF5618A-8D56-E84F-8C45-6F5225107560}" type="presParOf" srcId="{0E5C05D1-CD91-584A-8C14-730FCA1D1D67}" destId="{B521BE66-F6EB-874F-814A-3A3BC58F93B0}" srcOrd="1" destOrd="0" presId="urn:microsoft.com/office/officeart/2009/3/layout/CircleRelationship"/>
    <dgm:cxn modelId="{F4FC8234-B106-B048-AB1A-19762AB061F8}" type="presParOf" srcId="{0E5C05D1-CD91-584A-8C14-730FCA1D1D67}" destId="{CD9EF404-0A84-9246-8BC3-1E75669DFD13}" srcOrd="2" destOrd="0" presId="urn:microsoft.com/office/officeart/2009/3/layout/CircleRelationship"/>
    <dgm:cxn modelId="{046D1F3C-DF19-BE44-A2F3-3BC8B46E5E6D}" type="presParOf" srcId="{0E5C05D1-CD91-584A-8C14-730FCA1D1D67}" destId="{01FF9C4C-8DE0-3D49-B0F2-BB7D7EE94DA4}" srcOrd="3" destOrd="0" presId="urn:microsoft.com/office/officeart/2009/3/layout/CircleRelationship"/>
    <dgm:cxn modelId="{1E2BEA3F-4357-9741-AB19-BAB0327785A0}" type="presParOf" srcId="{0E5C05D1-CD91-584A-8C14-730FCA1D1D67}" destId="{1C231EB4-CAD6-024C-A9F1-FFC29C40D0C6}" srcOrd="4" destOrd="0" presId="urn:microsoft.com/office/officeart/2009/3/layout/CircleRelationship"/>
    <dgm:cxn modelId="{181016CD-78A6-044B-A9E4-2642BBBB251C}" type="presParOf" srcId="{0E5C05D1-CD91-584A-8C14-730FCA1D1D67}" destId="{62840566-FFF7-F344-B2BE-D3D0350FD3AF}" srcOrd="5" destOrd="0" presId="urn:microsoft.com/office/officeart/2009/3/layout/CircleRelationship"/>
    <dgm:cxn modelId="{24781768-BC1B-C247-90DB-6667EC707B0E}" type="presParOf" srcId="{0E5C05D1-CD91-584A-8C14-730FCA1D1D67}" destId="{4355F81A-3DD5-F541-9659-FEC93524BB2A}" srcOrd="6" destOrd="0" presId="urn:microsoft.com/office/officeart/2009/3/layout/CircleRelationship"/>
    <dgm:cxn modelId="{5B45A2E2-DBF4-CB4B-95C0-84DA041F2635}" type="presParOf" srcId="{0E5C05D1-CD91-584A-8C14-730FCA1D1D67}" destId="{B5C1CF3A-B987-BE4C-9D24-E5D21F92F2AE}" srcOrd="7" destOrd="0" presId="urn:microsoft.com/office/officeart/2009/3/layout/CircleRelationship"/>
    <dgm:cxn modelId="{0598FE37-95FF-4142-9F99-419B80F2AC2E}" type="presParOf" srcId="{0E5C05D1-CD91-584A-8C14-730FCA1D1D67}" destId="{23D8E56F-4879-3D43-851B-F940D38B80DD}" srcOrd="8" destOrd="0" presId="urn:microsoft.com/office/officeart/2009/3/layout/CircleRelationship"/>
    <dgm:cxn modelId="{31C1F2C9-2129-9E4B-B0AC-D51B8C87BD2D}" type="presParOf" srcId="{23D8E56F-4879-3D43-851B-F940D38B80DD}" destId="{20E0710B-E8FC-3944-8F11-7BD8D45F7C8E}" srcOrd="0" destOrd="0" presId="urn:microsoft.com/office/officeart/2009/3/layout/CircleRelationship"/>
    <dgm:cxn modelId="{28D95651-E74E-1D47-89B7-B3759E88D42E}" type="presParOf" srcId="{0E5C05D1-CD91-584A-8C14-730FCA1D1D67}" destId="{BF6E3439-F894-BB42-8B88-704D3A723CC5}" srcOrd="9" destOrd="0" presId="urn:microsoft.com/office/officeart/2009/3/layout/CircleRelationship"/>
    <dgm:cxn modelId="{0918A478-3817-F84C-A9C2-4C50B9CD8224}" type="presParOf" srcId="{BF6E3439-F894-BB42-8B88-704D3A723CC5}" destId="{FD1B8EF7-319C-C442-806A-82D232C528F6}" srcOrd="0" destOrd="0" presId="urn:microsoft.com/office/officeart/2009/3/layout/CircleRelationship"/>
    <dgm:cxn modelId="{72D82579-83CE-F14B-B5AA-B81DEF75600D}" type="presParOf" srcId="{0E5C05D1-CD91-584A-8C14-730FCA1D1D67}" destId="{72D27085-F006-F543-B236-0863264C1E7D}" srcOrd="10" destOrd="0" presId="urn:microsoft.com/office/officeart/2009/3/layout/CircleRelationship"/>
    <dgm:cxn modelId="{D3D264F6-D6F2-0640-B438-847F3C59CA32}" type="presParOf" srcId="{0E5C05D1-CD91-584A-8C14-730FCA1D1D67}" destId="{21818B4B-1C8A-3041-9394-011DD28ED966}" srcOrd="11" destOrd="0" presId="urn:microsoft.com/office/officeart/2009/3/layout/CircleRelationship"/>
    <dgm:cxn modelId="{7EB3F30B-B58D-DE41-8DCB-995565A7DFA2}" type="presParOf" srcId="{21818B4B-1C8A-3041-9394-011DD28ED966}" destId="{193563BB-E7EC-6647-8B18-5D3CA5A759DA}" srcOrd="0" destOrd="0" presId="urn:microsoft.com/office/officeart/2009/3/layout/CircleRelationship"/>
    <dgm:cxn modelId="{227649F4-C976-CD46-B283-0917EAFA3B0E}" type="presParOf" srcId="{0E5C05D1-CD91-584A-8C14-730FCA1D1D67}" destId="{5865CA69-47A7-8C4B-A128-DF8D27E7269A}" srcOrd="12" destOrd="0" presId="urn:microsoft.com/office/officeart/2009/3/layout/CircleRelationship"/>
    <dgm:cxn modelId="{04802C2A-87E0-3D49-80FC-C7664FB060CB}" type="presParOf" srcId="{5865CA69-47A7-8C4B-A128-DF8D27E7269A}" destId="{462C3331-0BC2-2E4C-A168-41BA6E596FFD}" srcOrd="0" destOrd="0" presId="urn:microsoft.com/office/officeart/2009/3/layout/CircleRelationship"/>
    <dgm:cxn modelId="{5A821F74-216F-E64D-9B43-42673C8F1450}" type="presParOf" srcId="{0E5C05D1-CD91-584A-8C14-730FCA1D1D67}" destId="{6745F33B-3DC2-614A-B3EF-86B93150DE5F}" srcOrd="13" destOrd="0" presId="urn:microsoft.com/office/officeart/2009/3/layout/CircleRelationship"/>
    <dgm:cxn modelId="{81C1D4FD-866F-FB45-B836-A1E82AFDC287}" type="presParOf" srcId="{6745F33B-3DC2-614A-B3EF-86B93150DE5F}" destId="{13679DA3-5EAD-C542-AEE1-3B163BF3A95E}" srcOrd="0" destOrd="0" presId="urn:microsoft.com/office/officeart/2009/3/layout/CircleRelationship"/>
    <dgm:cxn modelId="{710449CC-B68D-534E-B063-0B0016552C5B}" type="presParOf" srcId="{0E5C05D1-CD91-584A-8C14-730FCA1D1D67}" destId="{74361188-A074-294D-8E6D-7A16A613022E}" srcOrd="14" destOrd="0" presId="urn:microsoft.com/office/officeart/2009/3/layout/CircleRelationship"/>
    <dgm:cxn modelId="{C6B31ED4-CE65-1B47-85AE-5276AB44E00D}" type="presParOf" srcId="{0E5C05D1-CD91-584A-8C14-730FCA1D1D67}" destId="{46145D71-5C55-2846-8F76-D2345DD86B0B}" srcOrd="15" destOrd="0" presId="urn:microsoft.com/office/officeart/2009/3/layout/CircleRelationship"/>
    <dgm:cxn modelId="{16D34E7D-B5CD-754D-B9AC-C30952594A4E}" type="presParOf" srcId="{46145D71-5C55-2846-8F76-D2345DD86B0B}" destId="{01246983-8A8C-114E-A9D8-047C7EEEF9F4}" srcOrd="0" destOrd="0" presId="urn:microsoft.com/office/officeart/2009/3/layout/CircleRelationship"/>
    <dgm:cxn modelId="{34F01EFD-CAAB-B442-A778-507BCC730EE6}" type="presParOf" srcId="{0E5C05D1-CD91-584A-8C14-730FCA1D1D67}" destId="{F088B6FE-7D75-0240-A61B-256CEC8B52C5}" srcOrd="16" destOrd="0" presId="urn:microsoft.com/office/officeart/2009/3/layout/CircleRelationship"/>
    <dgm:cxn modelId="{A5DD0466-D817-1C42-A170-4FBC54808EF8}" type="presParOf" srcId="{0E5C05D1-CD91-584A-8C14-730FCA1D1D67}" destId="{8834E417-97CF-644B-B738-093969778090}" srcOrd="17" destOrd="0" presId="urn:microsoft.com/office/officeart/2009/3/layout/CircleRelationship"/>
    <dgm:cxn modelId="{E88665A4-A3EE-1944-A9E1-EC1972C7AC1C}" type="presParOf" srcId="{8834E417-97CF-644B-B738-093969778090}" destId="{E2916444-C361-AA4F-AEC4-EDE233E13B3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48393-BE6F-794D-A927-10EF30010E08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65C38-72B0-834F-8980-6741733951DE}">
      <dgm:prSet phldrT="[Text]"/>
      <dgm:spPr/>
      <dgm:t>
        <a:bodyPr/>
        <a:lstStyle/>
        <a:p>
          <a:r>
            <a:rPr lang="en-US" dirty="0"/>
            <a:t>Firewall</a:t>
          </a:r>
        </a:p>
      </dgm:t>
    </dgm:pt>
    <dgm:pt modelId="{F070E984-0EF5-4C4C-918D-00F97745B9CB}" type="parTrans" cxnId="{BCFEEA2F-D630-BB4B-A9BC-13840C8CD6DB}">
      <dgm:prSet/>
      <dgm:spPr/>
      <dgm:t>
        <a:bodyPr/>
        <a:lstStyle/>
        <a:p>
          <a:endParaRPr lang="en-US"/>
        </a:p>
      </dgm:t>
    </dgm:pt>
    <dgm:pt modelId="{85916630-F014-1B49-9C60-4FD376D4AFC5}" type="sibTrans" cxnId="{BCFEEA2F-D630-BB4B-A9BC-13840C8CD6DB}">
      <dgm:prSet/>
      <dgm:spPr/>
      <dgm:t>
        <a:bodyPr/>
        <a:lstStyle/>
        <a:p>
          <a:endParaRPr lang="en-US"/>
        </a:p>
      </dgm:t>
    </dgm:pt>
    <dgm:pt modelId="{C1A88689-4A97-E541-96FF-13FC21445D3A}">
      <dgm:prSet phldrT="[Text]"/>
      <dgm:spPr/>
      <dgm:t>
        <a:bodyPr/>
        <a:lstStyle/>
        <a:p>
          <a:r>
            <a:rPr lang="en-US" dirty="0"/>
            <a:t>Anti spyware</a:t>
          </a:r>
        </a:p>
      </dgm:t>
    </dgm:pt>
    <dgm:pt modelId="{93983FC9-CFC8-CF4F-9AC7-D1F47FA65F41}" type="parTrans" cxnId="{58C18B7F-FE46-964A-8447-F7DBAC2C46D7}">
      <dgm:prSet/>
      <dgm:spPr/>
      <dgm:t>
        <a:bodyPr/>
        <a:lstStyle/>
        <a:p>
          <a:endParaRPr lang="en-US"/>
        </a:p>
      </dgm:t>
    </dgm:pt>
    <dgm:pt modelId="{D486BB64-06C5-E447-B482-E1927A137529}" type="sibTrans" cxnId="{58C18B7F-FE46-964A-8447-F7DBAC2C46D7}">
      <dgm:prSet/>
      <dgm:spPr/>
      <dgm:t>
        <a:bodyPr/>
        <a:lstStyle/>
        <a:p>
          <a:endParaRPr lang="en-US"/>
        </a:p>
      </dgm:t>
    </dgm:pt>
    <dgm:pt modelId="{37C3D12F-36F0-E04A-B183-6E687BC0E822}">
      <dgm:prSet phldrT="[Text]"/>
      <dgm:spPr/>
      <dgm:t>
        <a:bodyPr/>
        <a:lstStyle/>
        <a:p>
          <a:r>
            <a:rPr lang="en-US" dirty="0"/>
            <a:t>Common sense</a:t>
          </a:r>
        </a:p>
      </dgm:t>
    </dgm:pt>
    <dgm:pt modelId="{38BE90E7-7BC8-F34B-94EB-1B9BD8CC380B}" type="parTrans" cxnId="{08D347DA-DD75-7949-985B-6D604799E515}">
      <dgm:prSet/>
      <dgm:spPr/>
      <dgm:t>
        <a:bodyPr/>
        <a:lstStyle/>
        <a:p>
          <a:endParaRPr lang="en-US"/>
        </a:p>
      </dgm:t>
    </dgm:pt>
    <dgm:pt modelId="{DEC3A461-2470-4246-BB25-2F0AF3364049}" type="sibTrans" cxnId="{08D347DA-DD75-7949-985B-6D604799E515}">
      <dgm:prSet/>
      <dgm:spPr/>
      <dgm:t>
        <a:bodyPr/>
        <a:lstStyle/>
        <a:p>
          <a:endParaRPr lang="en-US"/>
        </a:p>
      </dgm:t>
    </dgm:pt>
    <dgm:pt modelId="{D5CD55C3-7E43-5045-9A4A-5DAAE4E31F21}">
      <dgm:prSet phldrT="[Text]"/>
      <dgm:spPr/>
      <dgm:t>
        <a:bodyPr/>
        <a:lstStyle/>
        <a:p>
          <a:r>
            <a:rPr lang="en-US" dirty="0"/>
            <a:t>Other IT security</a:t>
          </a:r>
        </a:p>
      </dgm:t>
    </dgm:pt>
    <dgm:pt modelId="{3EFB9702-34DC-FA4E-BEBD-5F81726F04DC}" type="parTrans" cxnId="{A86F443F-0562-C748-A6AF-AEA8EBEEABD9}">
      <dgm:prSet/>
      <dgm:spPr/>
      <dgm:t>
        <a:bodyPr/>
        <a:lstStyle/>
        <a:p>
          <a:endParaRPr lang="en-US"/>
        </a:p>
      </dgm:t>
    </dgm:pt>
    <dgm:pt modelId="{5918F666-2854-E74C-9169-65CE524C2EF9}" type="sibTrans" cxnId="{A86F443F-0562-C748-A6AF-AEA8EBEEABD9}">
      <dgm:prSet/>
      <dgm:spPr/>
      <dgm:t>
        <a:bodyPr/>
        <a:lstStyle/>
        <a:p>
          <a:endParaRPr lang="en-US"/>
        </a:p>
      </dgm:t>
    </dgm:pt>
    <dgm:pt modelId="{66E429C4-0533-2849-8E56-4B0549773FE9}">
      <dgm:prSet phldrT="[Text]"/>
      <dgm:spPr/>
      <dgm:t>
        <a:bodyPr/>
        <a:lstStyle/>
        <a:p>
          <a:r>
            <a:rPr lang="en-US" dirty="0"/>
            <a:t>Antivirus</a:t>
          </a:r>
        </a:p>
      </dgm:t>
    </dgm:pt>
    <dgm:pt modelId="{04355389-2DE1-FD4A-AB66-2E7A7CD8C03A}" type="parTrans" cxnId="{AAA0C485-7314-E14C-992B-BBFE068AA9A4}">
      <dgm:prSet/>
      <dgm:spPr/>
      <dgm:t>
        <a:bodyPr/>
        <a:lstStyle/>
        <a:p>
          <a:endParaRPr lang="en-US"/>
        </a:p>
      </dgm:t>
    </dgm:pt>
    <dgm:pt modelId="{F3616A77-3869-7647-96A5-2EEA35929ED4}" type="sibTrans" cxnId="{AAA0C485-7314-E14C-992B-BBFE068AA9A4}">
      <dgm:prSet/>
      <dgm:spPr/>
      <dgm:t>
        <a:bodyPr/>
        <a:lstStyle/>
        <a:p>
          <a:endParaRPr lang="en-US"/>
        </a:p>
      </dgm:t>
    </dgm:pt>
    <dgm:pt modelId="{490A91CB-05DB-D244-A6D4-7552A80F085C}" type="pres">
      <dgm:prSet presAssocID="{65B48393-BE6F-794D-A927-10EF30010E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7DFA4-AC16-0143-A464-401402FE68A7}" type="pres">
      <dgm:prSet presAssocID="{65B48393-BE6F-794D-A927-10EF30010E08}" presName="cycle" presStyleCnt="0"/>
      <dgm:spPr/>
    </dgm:pt>
    <dgm:pt modelId="{86DB2A8C-6E11-AF41-ADC3-2FDE3D7A2841}" type="pres">
      <dgm:prSet presAssocID="{4B165C38-72B0-834F-8980-6741733951D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17C2F-4445-F240-ADF4-55219F0B2CB2}" type="pres">
      <dgm:prSet presAssocID="{85916630-F014-1B49-9C60-4FD376D4AFC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948AAF9-81A3-474A-80B8-F71FC9085C76}" type="pres">
      <dgm:prSet presAssocID="{C1A88689-4A97-E541-96FF-13FC21445D3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ED0AE-46C4-5740-8059-33E07F43FA50}" type="pres">
      <dgm:prSet presAssocID="{37C3D12F-36F0-E04A-B183-6E687BC0E82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324A5-989D-B24E-8C0B-05C7ECED48F9}" type="pres">
      <dgm:prSet presAssocID="{D5CD55C3-7E43-5045-9A4A-5DAAE4E31F2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8457B-4DAB-0542-B2BD-8CEBDC259A7A}" type="pres">
      <dgm:prSet presAssocID="{66E429C4-0533-2849-8E56-4B0549773FE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C8B40-18B1-B44A-BCF3-1DB139292D2B}" type="presOf" srcId="{65B48393-BE6F-794D-A927-10EF30010E08}" destId="{490A91CB-05DB-D244-A6D4-7552A80F085C}" srcOrd="0" destOrd="0" presId="urn:microsoft.com/office/officeart/2005/8/layout/cycle3"/>
    <dgm:cxn modelId="{58C18B7F-FE46-964A-8447-F7DBAC2C46D7}" srcId="{65B48393-BE6F-794D-A927-10EF30010E08}" destId="{C1A88689-4A97-E541-96FF-13FC21445D3A}" srcOrd="1" destOrd="0" parTransId="{93983FC9-CFC8-CF4F-9AC7-D1F47FA65F41}" sibTransId="{D486BB64-06C5-E447-B482-E1927A137529}"/>
    <dgm:cxn modelId="{D0F70AE5-CC26-7A4A-96A1-FE0A9F23EEB4}" type="presOf" srcId="{85916630-F014-1B49-9C60-4FD376D4AFC5}" destId="{E7A17C2F-4445-F240-ADF4-55219F0B2CB2}" srcOrd="0" destOrd="0" presId="urn:microsoft.com/office/officeart/2005/8/layout/cycle3"/>
    <dgm:cxn modelId="{AAA0C485-7314-E14C-992B-BBFE068AA9A4}" srcId="{65B48393-BE6F-794D-A927-10EF30010E08}" destId="{66E429C4-0533-2849-8E56-4B0549773FE9}" srcOrd="4" destOrd="0" parTransId="{04355389-2DE1-FD4A-AB66-2E7A7CD8C03A}" sibTransId="{F3616A77-3869-7647-96A5-2EEA35929ED4}"/>
    <dgm:cxn modelId="{A86F443F-0562-C748-A6AF-AEA8EBEEABD9}" srcId="{65B48393-BE6F-794D-A927-10EF30010E08}" destId="{D5CD55C3-7E43-5045-9A4A-5DAAE4E31F21}" srcOrd="3" destOrd="0" parTransId="{3EFB9702-34DC-FA4E-BEBD-5F81726F04DC}" sibTransId="{5918F666-2854-E74C-9169-65CE524C2EF9}"/>
    <dgm:cxn modelId="{B002FB25-608B-DA4D-826F-01B4A7DE3013}" type="presOf" srcId="{37C3D12F-36F0-E04A-B183-6E687BC0E822}" destId="{13AED0AE-46C4-5740-8059-33E07F43FA50}" srcOrd="0" destOrd="0" presId="urn:microsoft.com/office/officeart/2005/8/layout/cycle3"/>
    <dgm:cxn modelId="{C6AC8826-B1EB-D941-87A9-3C867F8027C9}" type="presOf" srcId="{4B165C38-72B0-834F-8980-6741733951DE}" destId="{86DB2A8C-6E11-AF41-ADC3-2FDE3D7A2841}" srcOrd="0" destOrd="0" presId="urn:microsoft.com/office/officeart/2005/8/layout/cycle3"/>
    <dgm:cxn modelId="{384089F2-C25A-214E-8DDE-378F0B692854}" type="presOf" srcId="{D5CD55C3-7E43-5045-9A4A-5DAAE4E31F21}" destId="{3EA324A5-989D-B24E-8C0B-05C7ECED48F9}" srcOrd="0" destOrd="0" presId="urn:microsoft.com/office/officeart/2005/8/layout/cycle3"/>
    <dgm:cxn modelId="{BCFEEA2F-D630-BB4B-A9BC-13840C8CD6DB}" srcId="{65B48393-BE6F-794D-A927-10EF30010E08}" destId="{4B165C38-72B0-834F-8980-6741733951DE}" srcOrd="0" destOrd="0" parTransId="{F070E984-0EF5-4C4C-918D-00F97745B9CB}" sibTransId="{85916630-F014-1B49-9C60-4FD376D4AFC5}"/>
    <dgm:cxn modelId="{AE047234-0190-044D-961D-6CCCFBBF6F60}" type="presOf" srcId="{66E429C4-0533-2849-8E56-4B0549773FE9}" destId="{F908457B-4DAB-0542-B2BD-8CEBDC259A7A}" srcOrd="0" destOrd="0" presId="urn:microsoft.com/office/officeart/2005/8/layout/cycle3"/>
    <dgm:cxn modelId="{08D347DA-DD75-7949-985B-6D604799E515}" srcId="{65B48393-BE6F-794D-A927-10EF30010E08}" destId="{37C3D12F-36F0-E04A-B183-6E687BC0E822}" srcOrd="2" destOrd="0" parTransId="{38BE90E7-7BC8-F34B-94EB-1B9BD8CC380B}" sibTransId="{DEC3A461-2470-4246-BB25-2F0AF3364049}"/>
    <dgm:cxn modelId="{B50DE6B2-6500-0649-B3E0-60034F6AD6C2}" type="presOf" srcId="{C1A88689-4A97-E541-96FF-13FC21445D3A}" destId="{6948AAF9-81A3-474A-80B8-F71FC9085C76}" srcOrd="0" destOrd="0" presId="urn:microsoft.com/office/officeart/2005/8/layout/cycle3"/>
    <dgm:cxn modelId="{CDAD4BD1-2D11-9641-BBCE-6CE6891FA7A7}" type="presParOf" srcId="{490A91CB-05DB-D244-A6D4-7552A80F085C}" destId="{7BA7DFA4-AC16-0143-A464-401402FE68A7}" srcOrd="0" destOrd="0" presId="urn:microsoft.com/office/officeart/2005/8/layout/cycle3"/>
    <dgm:cxn modelId="{F8370399-FC9D-4E45-87FA-563D067A8413}" type="presParOf" srcId="{7BA7DFA4-AC16-0143-A464-401402FE68A7}" destId="{86DB2A8C-6E11-AF41-ADC3-2FDE3D7A2841}" srcOrd="0" destOrd="0" presId="urn:microsoft.com/office/officeart/2005/8/layout/cycle3"/>
    <dgm:cxn modelId="{B54ABCA1-E71E-A048-A0D4-8627651ADD3E}" type="presParOf" srcId="{7BA7DFA4-AC16-0143-A464-401402FE68A7}" destId="{E7A17C2F-4445-F240-ADF4-55219F0B2CB2}" srcOrd="1" destOrd="0" presId="urn:microsoft.com/office/officeart/2005/8/layout/cycle3"/>
    <dgm:cxn modelId="{59778972-F3BD-A542-91C4-77CB95BE95D0}" type="presParOf" srcId="{7BA7DFA4-AC16-0143-A464-401402FE68A7}" destId="{6948AAF9-81A3-474A-80B8-F71FC9085C76}" srcOrd="2" destOrd="0" presId="urn:microsoft.com/office/officeart/2005/8/layout/cycle3"/>
    <dgm:cxn modelId="{97E3C91E-557F-CE4D-914D-C7FF11FE87E9}" type="presParOf" srcId="{7BA7DFA4-AC16-0143-A464-401402FE68A7}" destId="{13AED0AE-46C4-5740-8059-33E07F43FA50}" srcOrd="3" destOrd="0" presId="urn:microsoft.com/office/officeart/2005/8/layout/cycle3"/>
    <dgm:cxn modelId="{41A0F9EC-1EEB-DC4B-AFD1-03044C989BD8}" type="presParOf" srcId="{7BA7DFA4-AC16-0143-A464-401402FE68A7}" destId="{3EA324A5-989D-B24E-8C0B-05C7ECED48F9}" srcOrd="4" destOrd="0" presId="urn:microsoft.com/office/officeart/2005/8/layout/cycle3"/>
    <dgm:cxn modelId="{00B87D1C-49DC-424C-9E58-F30C1B53C1B4}" type="presParOf" srcId="{7BA7DFA4-AC16-0143-A464-401402FE68A7}" destId="{F908457B-4DAB-0542-B2BD-8CEBDC259A7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84E5B-0AEB-204E-85D7-2348007E2230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24787-40A8-9640-BD45-AB6E520F4AB4}">
      <dgm:prSet phldrT="[Text]" custT="1"/>
      <dgm:spPr/>
      <dgm:t>
        <a:bodyPr/>
        <a:lstStyle/>
        <a:p>
          <a:r>
            <a:rPr lang="en-US" sz="2400" b="1" dirty="0">
              <a:latin typeface="Calibri"/>
            </a:rPr>
            <a:t>GOV’T</a:t>
          </a:r>
          <a:endParaRPr lang="en-US" sz="1600" dirty="0"/>
        </a:p>
      </dgm:t>
    </dgm:pt>
    <dgm:pt modelId="{B660496E-577D-B64D-ABC2-1521E54565F2}" type="parTrans" cxnId="{DC7384A7-D8A0-C84B-A97C-FE9D7E5D4C46}">
      <dgm:prSet/>
      <dgm:spPr/>
      <dgm:t>
        <a:bodyPr/>
        <a:lstStyle/>
        <a:p>
          <a:endParaRPr lang="en-US"/>
        </a:p>
      </dgm:t>
    </dgm:pt>
    <dgm:pt modelId="{103FD8F4-5014-B14C-8BC9-5B38099F4E19}" type="sibTrans" cxnId="{DC7384A7-D8A0-C84B-A97C-FE9D7E5D4C46}">
      <dgm:prSet/>
      <dgm:spPr/>
      <dgm:t>
        <a:bodyPr/>
        <a:lstStyle/>
        <a:p>
          <a:endParaRPr lang="en-US"/>
        </a:p>
      </dgm:t>
    </dgm:pt>
    <dgm:pt modelId="{89BEB934-6288-CA46-BE4A-AFE081F1BC74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Overzealous</a:t>
          </a:r>
          <a:endParaRPr lang="en-US" dirty="0"/>
        </a:p>
      </dgm:t>
    </dgm:pt>
    <dgm:pt modelId="{0533720A-BE01-314F-83BC-78D85C13BE6F}" type="parTrans" cxnId="{450B8015-C3B0-7849-B19C-3F1392FFA221}">
      <dgm:prSet/>
      <dgm:spPr/>
      <dgm:t>
        <a:bodyPr/>
        <a:lstStyle/>
        <a:p>
          <a:endParaRPr lang="en-US"/>
        </a:p>
      </dgm:t>
    </dgm:pt>
    <dgm:pt modelId="{A08A9376-AB28-8B4A-A9AE-A39879447487}" type="sibTrans" cxnId="{450B8015-C3B0-7849-B19C-3F1392FFA221}">
      <dgm:prSet/>
      <dgm:spPr/>
      <dgm:t>
        <a:bodyPr/>
        <a:lstStyle/>
        <a:p>
          <a:endParaRPr lang="en-US"/>
        </a:p>
      </dgm:t>
    </dgm:pt>
    <dgm:pt modelId="{E22E5C35-3435-204B-9ABB-A48B64405969}">
      <dgm:prSet phldrT="[Text]" custT="1"/>
      <dgm:spPr/>
      <dgm:t>
        <a:bodyPr/>
        <a:lstStyle/>
        <a:p>
          <a:r>
            <a:rPr lang="en-US" sz="2000" b="1" dirty="0">
              <a:latin typeface="Calibri"/>
            </a:rPr>
            <a:t>BUSINESS</a:t>
          </a:r>
          <a:endParaRPr lang="en-US" sz="1400" dirty="0"/>
        </a:p>
      </dgm:t>
    </dgm:pt>
    <dgm:pt modelId="{98C2C533-6B51-4942-A9DE-A428EAC35CF9}" type="parTrans" cxnId="{8E3D7FE2-6284-5642-85DD-FD032B969032}">
      <dgm:prSet/>
      <dgm:spPr/>
      <dgm:t>
        <a:bodyPr/>
        <a:lstStyle/>
        <a:p>
          <a:endParaRPr lang="en-US"/>
        </a:p>
      </dgm:t>
    </dgm:pt>
    <dgm:pt modelId="{3E00A447-09F8-6343-829E-8A25DFA8477A}" type="sibTrans" cxnId="{8E3D7FE2-6284-5642-85DD-FD032B969032}">
      <dgm:prSet/>
      <dgm:spPr/>
      <dgm:t>
        <a:bodyPr/>
        <a:lstStyle/>
        <a:p>
          <a:endParaRPr lang="en-US"/>
        </a:p>
      </dgm:t>
    </dgm:pt>
    <dgm:pt modelId="{5C262168-DAB3-6C43-8C95-084DDB6983B6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Over-opportunist</a:t>
          </a:r>
          <a:endParaRPr lang="en-US" dirty="0"/>
        </a:p>
      </dgm:t>
    </dgm:pt>
    <dgm:pt modelId="{59595BF4-5E01-7C4B-913C-9E36070E93C3}" type="parTrans" cxnId="{186973CA-A960-624D-9DDD-BE763F1E91BE}">
      <dgm:prSet/>
      <dgm:spPr/>
      <dgm:t>
        <a:bodyPr/>
        <a:lstStyle/>
        <a:p>
          <a:endParaRPr lang="en-US"/>
        </a:p>
      </dgm:t>
    </dgm:pt>
    <dgm:pt modelId="{EC2040D8-19D3-8A4F-9F50-E3AEEC995DA4}" type="sibTrans" cxnId="{186973CA-A960-624D-9DDD-BE763F1E91BE}">
      <dgm:prSet/>
      <dgm:spPr/>
      <dgm:t>
        <a:bodyPr/>
        <a:lstStyle/>
        <a:p>
          <a:endParaRPr lang="en-US"/>
        </a:p>
      </dgm:t>
    </dgm:pt>
    <dgm:pt modelId="{83562B2C-5468-C943-A110-9C44B0734ABE}">
      <dgm:prSet phldrT="[Text]" custT="1"/>
      <dgm:spPr/>
      <dgm:t>
        <a:bodyPr/>
        <a:lstStyle/>
        <a:p>
          <a:r>
            <a:rPr lang="en-US" sz="2400" b="1" i="0" baseline="0" dirty="0">
              <a:latin typeface="Calibri"/>
            </a:rPr>
            <a:t>CRIMs</a:t>
          </a:r>
          <a:endParaRPr lang="en-US" sz="1400" dirty="0"/>
        </a:p>
      </dgm:t>
    </dgm:pt>
    <dgm:pt modelId="{DD9AF050-8FA1-A74B-8587-B34D1BC920A5}" type="parTrans" cxnId="{86F03EEB-43AC-3647-938E-29FEC90FC9D4}">
      <dgm:prSet/>
      <dgm:spPr/>
      <dgm:t>
        <a:bodyPr/>
        <a:lstStyle/>
        <a:p>
          <a:endParaRPr lang="en-US"/>
        </a:p>
      </dgm:t>
    </dgm:pt>
    <dgm:pt modelId="{FD6A01F0-55BE-0A4D-95D3-8B182125FF3B}" type="sibTrans" cxnId="{86F03EEB-43AC-3647-938E-29FEC90FC9D4}">
      <dgm:prSet/>
      <dgm:spPr/>
      <dgm:t>
        <a:bodyPr/>
        <a:lstStyle/>
        <a:p>
          <a:endParaRPr lang="en-US"/>
        </a:p>
      </dgm:t>
    </dgm:pt>
    <dgm:pt modelId="{E9C6EF9F-3879-5244-8E6D-CD84A108E827}">
      <dgm:prSet phldrT="[Text]"/>
      <dgm:spPr/>
      <dgm:t>
        <a:bodyPr/>
        <a:lstStyle/>
        <a:p>
          <a:r>
            <a:rPr lang="en-US" b="1" i="0" baseline="0" dirty="0">
              <a:latin typeface="Calibri"/>
            </a:rPr>
            <a:t>Hacking</a:t>
          </a:r>
          <a:endParaRPr lang="en-US" dirty="0"/>
        </a:p>
      </dgm:t>
    </dgm:pt>
    <dgm:pt modelId="{AC4B3098-C618-B447-8785-F9892197BA4E}" type="parTrans" cxnId="{1E9B4C06-291E-DE42-8172-7722A493E64F}">
      <dgm:prSet/>
      <dgm:spPr/>
      <dgm:t>
        <a:bodyPr/>
        <a:lstStyle/>
        <a:p>
          <a:endParaRPr lang="en-US"/>
        </a:p>
      </dgm:t>
    </dgm:pt>
    <dgm:pt modelId="{10364953-71EB-E448-95AA-D75CDD26287B}" type="sibTrans" cxnId="{1E9B4C06-291E-DE42-8172-7722A493E64F}">
      <dgm:prSet/>
      <dgm:spPr/>
      <dgm:t>
        <a:bodyPr/>
        <a:lstStyle/>
        <a:p>
          <a:endParaRPr lang="en-US"/>
        </a:p>
      </dgm:t>
    </dgm:pt>
    <dgm:pt modelId="{AC2F8E69-C4DA-414E-AAAA-38255A4386FE}">
      <dgm:prSet phldrT="[Text]" custT="1"/>
      <dgm:spPr/>
      <dgm:t>
        <a:bodyPr/>
        <a:lstStyle/>
        <a:p>
          <a:r>
            <a:rPr lang="en-US" sz="2400" b="1" i="0" baseline="0" dirty="0">
              <a:latin typeface="Calibri"/>
            </a:rPr>
            <a:t>YOU</a:t>
          </a:r>
          <a:endParaRPr lang="en-US" sz="1100" dirty="0"/>
        </a:p>
      </dgm:t>
    </dgm:pt>
    <dgm:pt modelId="{4BDAB0F2-4FFC-5341-86F4-F98B7FFCA9DF}" type="parTrans" cxnId="{D0726718-1774-644F-B5C3-7AA06921E2C2}">
      <dgm:prSet/>
      <dgm:spPr/>
      <dgm:t>
        <a:bodyPr/>
        <a:lstStyle/>
        <a:p>
          <a:endParaRPr lang="en-US"/>
        </a:p>
      </dgm:t>
    </dgm:pt>
    <dgm:pt modelId="{6C595A4A-ECAC-344C-B6E4-04743352D1F8}" type="sibTrans" cxnId="{D0726718-1774-644F-B5C3-7AA06921E2C2}">
      <dgm:prSet/>
      <dgm:spPr/>
      <dgm:t>
        <a:bodyPr/>
        <a:lstStyle/>
        <a:p>
          <a:endParaRPr lang="en-US"/>
        </a:p>
      </dgm:t>
    </dgm:pt>
    <dgm:pt modelId="{33FEA395-80C2-1A42-AC3E-7C3EE5004568}">
      <dgm:prSet phldrT="[Text]"/>
      <dgm:spPr/>
      <dgm:t>
        <a:bodyPr/>
        <a:lstStyle/>
        <a:p>
          <a:r>
            <a:rPr lang="en-US" b="1" i="0" dirty="0">
              <a:latin typeface="Calibri"/>
            </a:rPr>
            <a:t>and Your </a:t>
          </a:r>
          <a:r>
            <a:rPr lang="en-US" b="1" baseline="0" dirty="0">
              <a:latin typeface="Calibri"/>
            </a:rPr>
            <a:t>‘Friends’</a:t>
          </a:r>
          <a:endParaRPr lang="en-US" dirty="0"/>
        </a:p>
      </dgm:t>
    </dgm:pt>
    <dgm:pt modelId="{3999DB4F-AA20-9D45-B82D-306D1FDA75DE}" type="parTrans" cxnId="{1A73F346-308D-D24D-9A6B-E1FF5B90EE89}">
      <dgm:prSet/>
      <dgm:spPr/>
      <dgm:t>
        <a:bodyPr/>
        <a:lstStyle/>
        <a:p>
          <a:endParaRPr lang="en-US"/>
        </a:p>
      </dgm:t>
    </dgm:pt>
    <dgm:pt modelId="{9214E2C4-1754-E94F-9D6D-A4C11CCDDF84}" type="sibTrans" cxnId="{1A73F346-308D-D24D-9A6B-E1FF5B90EE89}">
      <dgm:prSet/>
      <dgm:spPr/>
      <dgm:t>
        <a:bodyPr/>
        <a:lstStyle/>
        <a:p>
          <a:endParaRPr lang="en-US"/>
        </a:p>
      </dgm:t>
    </dgm:pt>
    <dgm:pt modelId="{C8E8FA9A-EEB8-F84A-BF0F-BB505D0B561E}">
      <dgm:prSet phldrT="[Text]"/>
      <dgm:spPr/>
      <dgm:t>
        <a:bodyPr/>
        <a:lstStyle/>
        <a:p>
          <a:r>
            <a:rPr lang="en-US" b="1" dirty="0">
              <a:latin typeface="Calibri"/>
              <a:cs typeface="Calibri"/>
            </a:rPr>
            <a:t>Scams</a:t>
          </a:r>
        </a:p>
      </dgm:t>
    </dgm:pt>
    <dgm:pt modelId="{592E23EF-9D50-2D45-977A-4866511DB1A3}" type="parTrans" cxnId="{4A04F317-F7C7-244E-B762-2175D6FAE424}">
      <dgm:prSet/>
      <dgm:spPr/>
      <dgm:t>
        <a:bodyPr/>
        <a:lstStyle/>
        <a:p>
          <a:endParaRPr lang="en-US"/>
        </a:p>
      </dgm:t>
    </dgm:pt>
    <dgm:pt modelId="{B263539C-1BD8-2D46-A670-6737A13B83CB}" type="sibTrans" cxnId="{4A04F317-F7C7-244E-B762-2175D6FAE424}">
      <dgm:prSet/>
      <dgm:spPr/>
      <dgm:t>
        <a:bodyPr/>
        <a:lstStyle/>
        <a:p>
          <a:endParaRPr lang="en-US"/>
        </a:p>
      </dgm:t>
    </dgm:pt>
    <dgm:pt modelId="{4AD4A120-599C-C24C-9185-2F052DE7F52D}" type="pres">
      <dgm:prSet presAssocID="{B7E84E5B-0AEB-204E-85D7-2348007E22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3BB60-F9E0-894C-8799-944CAB32AA1D}" type="pres">
      <dgm:prSet presAssocID="{B7E84E5B-0AEB-204E-85D7-2348007E2230}" presName="children" presStyleCnt="0"/>
      <dgm:spPr/>
    </dgm:pt>
    <dgm:pt modelId="{B3C7FFB8-E70A-BE4E-9D1B-2C6274C84F9B}" type="pres">
      <dgm:prSet presAssocID="{B7E84E5B-0AEB-204E-85D7-2348007E2230}" presName="child1group" presStyleCnt="0"/>
      <dgm:spPr/>
    </dgm:pt>
    <dgm:pt modelId="{1B610CEC-F8C3-114F-A1C9-E8040EA0AE9D}" type="pres">
      <dgm:prSet presAssocID="{B7E84E5B-0AEB-204E-85D7-2348007E2230}" presName="child1" presStyleLbl="bgAcc1" presStyleIdx="0" presStyleCnt="4"/>
      <dgm:spPr/>
      <dgm:t>
        <a:bodyPr/>
        <a:lstStyle/>
        <a:p>
          <a:endParaRPr lang="en-US"/>
        </a:p>
      </dgm:t>
    </dgm:pt>
    <dgm:pt modelId="{44578A3B-593D-DD44-B92A-2FD99BA333B1}" type="pres">
      <dgm:prSet presAssocID="{B7E84E5B-0AEB-204E-85D7-2348007E223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1316A-234E-BF4A-9BB1-D78B2991D40F}" type="pres">
      <dgm:prSet presAssocID="{B7E84E5B-0AEB-204E-85D7-2348007E2230}" presName="child2group" presStyleCnt="0"/>
      <dgm:spPr/>
    </dgm:pt>
    <dgm:pt modelId="{B4B610D9-5DC2-4E47-9CBA-FF45D8490CA0}" type="pres">
      <dgm:prSet presAssocID="{B7E84E5B-0AEB-204E-85D7-2348007E2230}" presName="child2" presStyleLbl="bgAcc1" presStyleIdx="1" presStyleCnt="4"/>
      <dgm:spPr/>
      <dgm:t>
        <a:bodyPr/>
        <a:lstStyle/>
        <a:p>
          <a:endParaRPr lang="en-US"/>
        </a:p>
      </dgm:t>
    </dgm:pt>
    <dgm:pt modelId="{3EDE7B69-31BC-8A49-AC58-D87E22486C6E}" type="pres">
      <dgm:prSet presAssocID="{B7E84E5B-0AEB-204E-85D7-2348007E223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747E3-90B9-B84E-B71F-8FB978E97DB1}" type="pres">
      <dgm:prSet presAssocID="{B7E84E5B-0AEB-204E-85D7-2348007E2230}" presName="child3group" presStyleCnt="0"/>
      <dgm:spPr/>
    </dgm:pt>
    <dgm:pt modelId="{5CC390DF-8F1F-E14F-9A4A-9801D14C9CD6}" type="pres">
      <dgm:prSet presAssocID="{B7E84E5B-0AEB-204E-85D7-2348007E2230}" presName="child3" presStyleLbl="bgAcc1" presStyleIdx="2" presStyleCnt="4"/>
      <dgm:spPr/>
      <dgm:t>
        <a:bodyPr/>
        <a:lstStyle/>
        <a:p>
          <a:endParaRPr lang="en-US"/>
        </a:p>
      </dgm:t>
    </dgm:pt>
    <dgm:pt modelId="{777306B6-CDD1-9545-9430-156EDEC347BD}" type="pres">
      <dgm:prSet presAssocID="{B7E84E5B-0AEB-204E-85D7-2348007E223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B0A8-42C8-F44B-A3CA-E16F1A36B6FA}" type="pres">
      <dgm:prSet presAssocID="{B7E84E5B-0AEB-204E-85D7-2348007E2230}" presName="child4group" presStyleCnt="0"/>
      <dgm:spPr/>
    </dgm:pt>
    <dgm:pt modelId="{259E7B80-3787-3F41-A54E-AB104661C055}" type="pres">
      <dgm:prSet presAssocID="{B7E84E5B-0AEB-204E-85D7-2348007E2230}" presName="child4" presStyleLbl="bgAcc1" presStyleIdx="3" presStyleCnt="4"/>
      <dgm:spPr/>
      <dgm:t>
        <a:bodyPr/>
        <a:lstStyle/>
        <a:p>
          <a:endParaRPr lang="en-US"/>
        </a:p>
      </dgm:t>
    </dgm:pt>
    <dgm:pt modelId="{59B73AEA-4718-F44D-B556-9DB6B50F4553}" type="pres">
      <dgm:prSet presAssocID="{B7E84E5B-0AEB-204E-85D7-2348007E223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7DC08-CAA4-E840-AFC9-07150B2A34B9}" type="pres">
      <dgm:prSet presAssocID="{B7E84E5B-0AEB-204E-85D7-2348007E2230}" presName="childPlaceholder" presStyleCnt="0"/>
      <dgm:spPr/>
    </dgm:pt>
    <dgm:pt modelId="{7881DF39-0FA0-4F4F-8A6E-A0A2479FFC0E}" type="pres">
      <dgm:prSet presAssocID="{B7E84E5B-0AEB-204E-85D7-2348007E2230}" presName="circle" presStyleCnt="0"/>
      <dgm:spPr/>
    </dgm:pt>
    <dgm:pt modelId="{8D063E8C-2D1A-E64B-802C-8E5742F71D3E}" type="pres">
      <dgm:prSet presAssocID="{B7E84E5B-0AEB-204E-85D7-2348007E223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B7790-81BD-D249-B648-31EBDE1525CD}" type="pres">
      <dgm:prSet presAssocID="{B7E84E5B-0AEB-204E-85D7-2348007E223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F2D49-C715-A14C-8448-641106058DEC}" type="pres">
      <dgm:prSet presAssocID="{B7E84E5B-0AEB-204E-85D7-2348007E223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2D283-F410-C748-BB8C-A396053CB4B7}" type="pres">
      <dgm:prSet presAssocID="{B7E84E5B-0AEB-204E-85D7-2348007E223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F4BCA-D8AE-594A-BA72-0D2734544D73}" type="pres">
      <dgm:prSet presAssocID="{B7E84E5B-0AEB-204E-85D7-2348007E2230}" presName="quadrantPlaceholder" presStyleCnt="0"/>
      <dgm:spPr/>
    </dgm:pt>
    <dgm:pt modelId="{E50AA8F4-5D67-3B41-B475-A2D21022005C}" type="pres">
      <dgm:prSet presAssocID="{B7E84E5B-0AEB-204E-85D7-2348007E2230}" presName="center1" presStyleLbl="fgShp" presStyleIdx="0" presStyleCnt="2"/>
      <dgm:spPr/>
    </dgm:pt>
    <dgm:pt modelId="{87881306-F772-BB43-924C-AD2647480D27}" type="pres">
      <dgm:prSet presAssocID="{B7E84E5B-0AEB-204E-85D7-2348007E2230}" presName="center2" presStyleLbl="fgShp" presStyleIdx="1" presStyleCnt="2"/>
      <dgm:spPr/>
    </dgm:pt>
  </dgm:ptLst>
  <dgm:cxnLst>
    <dgm:cxn modelId="{FA8943F6-9C7D-3C45-BD23-97A8114C0DCC}" type="presOf" srcId="{C8E8FA9A-EEB8-F84A-BF0F-BB505D0B561E}" destId="{777306B6-CDD1-9545-9430-156EDEC347BD}" srcOrd="1" destOrd="1" presId="urn:microsoft.com/office/officeart/2005/8/layout/cycle4"/>
    <dgm:cxn modelId="{47627F90-E686-5C48-BBC0-F2F647C6B969}" type="presOf" srcId="{E22E5C35-3435-204B-9ABB-A48B64405969}" destId="{3C6B7790-81BD-D249-B648-31EBDE1525CD}" srcOrd="0" destOrd="0" presId="urn:microsoft.com/office/officeart/2005/8/layout/cycle4"/>
    <dgm:cxn modelId="{4A04F317-F7C7-244E-B762-2175D6FAE424}" srcId="{83562B2C-5468-C943-A110-9C44B0734ABE}" destId="{C8E8FA9A-EEB8-F84A-BF0F-BB505D0B561E}" srcOrd="1" destOrd="0" parTransId="{592E23EF-9D50-2D45-977A-4866511DB1A3}" sibTransId="{B263539C-1BD8-2D46-A670-6737A13B83CB}"/>
    <dgm:cxn modelId="{5A875567-138E-0E4A-98AE-90F0C8995D85}" type="presOf" srcId="{33FEA395-80C2-1A42-AC3E-7C3EE5004568}" destId="{259E7B80-3787-3F41-A54E-AB104661C055}" srcOrd="0" destOrd="0" presId="urn:microsoft.com/office/officeart/2005/8/layout/cycle4"/>
    <dgm:cxn modelId="{1E9B4C06-291E-DE42-8172-7722A493E64F}" srcId="{83562B2C-5468-C943-A110-9C44B0734ABE}" destId="{E9C6EF9F-3879-5244-8E6D-CD84A108E827}" srcOrd="0" destOrd="0" parTransId="{AC4B3098-C618-B447-8785-F9892197BA4E}" sibTransId="{10364953-71EB-E448-95AA-D75CDD26287B}"/>
    <dgm:cxn modelId="{57206E53-37DF-C846-A11A-FF751F87FC74}" type="presOf" srcId="{E9C6EF9F-3879-5244-8E6D-CD84A108E827}" destId="{777306B6-CDD1-9545-9430-156EDEC347BD}" srcOrd="1" destOrd="0" presId="urn:microsoft.com/office/officeart/2005/8/layout/cycle4"/>
    <dgm:cxn modelId="{B73E9B12-EA5C-2F48-87F9-49947CED81B1}" type="presOf" srcId="{89BEB934-6288-CA46-BE4A-AFE081F1BC74}" destId="{44578A3B-593D-DD44-B92A-2FD99BA333B1}" srcOrd="1" destOrd="0" presId="urn:microsoft.com/office/officeart/2005/8/layout/cycle4"/>
    <dgm:cxn modelId="{1A73F346-308D-D24D-9A6B-E1FF5B90EE89}" srcId="{AC2F8E69-C4DA-414E-AAAA-38255A4386FE}" destId="{33FEA395-80C2-1A42-AC3E-7C3EE5004568}" srcOrd="0" destOrd="0" parTransId="{3999DB4F-AA20-9D45-B82D-306D1FDA75DE}" sibTransId="{9214E2C4-1754-E94F-9D6D-A4C11CCDDF84}"/>
    <dgm:cxn modelId="{8FE5AA3E-4C7A-9042-A311-62446C0704B2}" type="presOf" srcId="{C8E8FA9A-EEB8-F84A-BF0F-BB505D0B561E}" destId="{5CC390DF-8F1F-E14F-9A4A-9801D14C9CD6}" srcOrd="0" destOrd="1" presId="urn:microsoft.com/office/officeart/2005/8/layout/cycle4"/>
    <dgm:cxn modelId="{1B7B148C-2DA6-D841-B8FF-834BDCAD3E0C}" type="presOf" srcId="{AC2F8E69-C4DA-414E-AAAA-38255A4386FE}" destId="{1D02D283-F410-C748-BB8C-A396053CB4B7}" srcOrd="0" destOrd="0" presId="urn:microsoft.com/office/officeart/2005/8/layout/cycle4"/>
    <dgm:cxn modelId="{9C0CA0B5-5F69-D04E-ADB3-CB48B0A04083}" type="presOf" srcId="{5C262168-DAB3-6C43-8C95-084DDB6983B6}" destId="{3EDE7B69-31BC-8A49-AC58-D87E22486C6E}" srcOrd="1" destOrd="0" presId="urn:microsoft.com/office/officeart/2005/8/layout/cycle4"/>
    <dgm:cxn modelId="{D0726718-1774-644F-B5C3-7AA06921E2C2}" srcId="{B7E84E5B-0AEB-204E-85D7-2348007E2230}" destId="{AC2F8E69-C4DA-414E-AAAA-38255A4386FE}" srcOrd="3" destOrd="0" parTransId="{4BDAB0F2-4FFC-5341-86F4-F98B7FFCA9DF}" sibTransId="{6C595A4A-ECAC-344C-B6E4-04743352D1F8}"/>
    <dgm:cxn modelId="{844C8966-4FA7-D045-A1BA-C8B5D42B324A}" type="presOf" srcId="{33FEA395-80C2-1A42-AC3E-7C3EE5004568}" destId="{59B73AEA-4718-F44D-B556-9DB6B50F4553}" srcOrd="1" destOrd="0" presId="urn:microsoft.com/office/officeart/2005/8/layout/cycle4"/>
    <dgm:cxn modelId="{86F03EEB-43AC-3647-938E-29FEC90FC9D4}" srcId="{B7E84E5B-0AEB-204E-85D7-2348007E2230}" destId="{83562B2C-5468-C943-A110-9C44B0734ABE}" srcOrd="2" destOrd="0" parTransId="{DD9AF050-8FA1-A74B-8587-B34D1BC920A5}" sibTransId="{FD6A01F0-55BE-0A4D-95D3-8B182125FF3B}"/>
    <dgm:cxn modelId="{186973CA-A960-624D-9DDD-BE763F1E91BE}" srcId="{E22E5C35-3435-204B-9ABB-A48B64405969}" destId="{5C262168-DAB3-6C43-8C95-084DDB6983B6}" srcOrd="0" destOrd="0" parTransId="{59595BF4-5E01-7C4B-913C-9E36070E93C3}" sibTransId="{EC2040D8-19D3-8A4F-9F50-E3AEEC995DA4}"/>
    <dgm:cxn modelId="{6A8AF10C-C2B9-9C40-8035-16E2175B2E57}" type="presOf" srcId="{83562B2C-5468-C943-A110-9C44B0734ABE}" destId="{D7CF2D49-C715-A14C-8448-641106058DEC}" srcOrd="0" destOrd="0" presId="urn:microsoft.com/office/officeart/2005/8/layout/cycle4"/>
    <dgm:cxn modelId="{082D6EFF-4C40-7C45-9D05-F9C8A20077C2}" type="presOf" srcId="{B7E84E5B-0AEB-204E-85D7-2348007E2230}" destId="{4AD4A120-599C-C24C-9185-2F052DE7F52D}" srcOrd="0" destOrd="0" presId="urn:microsoft.com/office/officeart/2005/8/layout/cycle4"/>
    <dgm:cxn modelId="{450B8015-C3B0-7849-B19C-3F1392FFA221}" srcId="{AAD24787-40A8-9640-BD45-AB6E520F4AB4}" destId="{89BEB934-6288-CA46-BE4A-AFE081F1BC74}" srcOrd="0" destOrd="0" parTransId="{0533720A-BE01-314F-83BC-78D85C13BE6F}" sibTransId="{A08A9376-AB28-8B4A-A9AE-A39879447487}"/>
    <dgm:cxn modelId="{8E3D7FE2-6284-5642-85DD-FD032B969032}" srcId="{B7E84E5B-0AEB-204E-85D7-2348007E2230}" destId="{E22E5C35-3435-204B-9ABB-A48B64405969}" srcOrd="1" destOrd="0" parTransId="{98C2C533-6B51-4942-A9DE-A428EAC35CF9}" sibTransId="{3E00A447-09F8-6343-829E-8A25DFA8477A}"/>
    <dgm:cxn modelId="{CC372F12-64EF-E142-BC9C-9C3596A49705}" type="presOf" srcId="{89BEB934-6288-CA46-BE4A-AFE081F1BC74}" destId="{1B610CEC-F8C3-114F-A1C9-E8040EA0AE9D}" srcOrd="0" destOrd="0" presId="urn:microsoft.com/office/officeart/2005/8/layout/cycle4"/>
    <dgm:cxn modelId="{DB2951D8-5675-4841-B6EB-66BFC395C795}" type="presOf" srcId="{5C262168-DAB3-6C43-8C95-084DDB6983B6}" destId="{B4B610D9-5DC2-4E47-9CBA-FF45D8490CA0}" srcOrd="0" destOrd="0" presId="urn:microsoft.com/office/officeart/2005/8/layout/cycle4"/>
    <dgm:cxn modelId="{395B9241-F359-8647-9FFF-CCC6D7D6D852}" type="presOf" srcId="{AAD24787-40A8-9640-BD45-AB6E520F4AB4}" destId="{8D063E8C-2D1A-E64B-802C-8E5742F71D3E}" srcOrd="0" destOrd="0" presId="urn:microsoft.com/office/officeart/2005/8/layout/cycle4"/>
    <dgm:cxn modelId="{AD7C9784-114B-8F45-91DD-5ED729B08FE7}" type="presOf" srcId="{E9C6EF9F-3879-5244-8E6D-CD84A108E827}" destId="{5CC390DF-8F1F-E14F-9A4A-9801D14C9CD6}" srcOrd="0" destOrd="0" presId="urn:microsoft.com/office/officeart/2005/8/layout/cycle4"/>
    <dgm:cxn modelId="{DC7384A7-D8A0-C84B-A97C-FE9D7E5D4C46}" srcId="{B7E84E5B-0AEB-204E-85D7-2348007E2230}" destId="{AAD24787-40A8-9640-BD45-AB6E520F4AB4}" srcOrd="0" destOrd="0" parTransId="{B660496E-577D-B64D-ABC2-1521E54565F2}" sibTransId="{103FD8F4-5014-B14C-8BC9-5B38099F4E19}"/>
    <dgm:cxn modelId="{1BE5DEF5-94BE-8442-8630-5612E95ADB59}" type="presParOf" srcId="{4AD4A120-599C-C24C-9185-2F052DE7F52D}" destId="{E8E3BB60-F9E0-894C-8799-944CAB32AA1D}" srcOrd="0" destOrd="0" presId="urn:microsoft.com/office/officeart/2005/8/layout/cycle4"/>
    <dgm:cxn modelId="{84F11F31-404B-0442-B7B4-40049903181F}" type="presParOf" srcId="{E8E3BB60-F9E0-894C-8799-944CAB32AA1D}" destId="{B3C7FFB8-E70A-BE4E-9D1B-2C6274C84F9B}" srcOrd="0" destOrd="0" presId="urn:microsoft.com/office/officeart/2005/8/layout/cycle4"/>
    <dgm:cxn modelId="{DBCC9F28-D156-8F41-9CD5-4F792C0D1687}" type="presParOf" srcId="{B3C7FFB8-E70A-BE4E-9D1B-2C6274C84F9B}" destId="{1B610CEC-F8C3-114F-A1C9-E8040EA0AE9D}" srcOrd="0" destOrd="0" presId="urn:microsoft.com/office/officeart/2005/8/layout/cycle4"/>
    <dgm:cxn modelId="{18B7C4D9-CBC6-8B45-8575-3C0E800B390D}" type="presParOf" srcId="{B3C7FFB8-E70A-BE4E-9D1B-2C6274C84F9B}" destId="{44578A3B-593D-DD44-B92A-2FD99BA333B1}" srcOrd="1" destOrd="0" presId="urn:microsoft.com/office/officeart/2005/8/layout/cycle4"/>
    <dgm:cxn modelId="{FB669305-9C1B-2146-8A57-8DEF68ABEA7D}" type="presParOf" srcId="{E8E3BB60-F9E0-894C-8799-944CAB32AA1D}" destId="{E3F1316A-234E-BF4A-9BB1-D78B2991D40F}" srcOrd="1" destOrd="0" presId="urn:microsoft.com/office/officeart/2005/8/layout/cycle4"/>
    <dgm:cxn modelId="{29319BE7-D7BD-2546-9FB4-517AD69DED5A}" type="presParOf" srcId="{E3F1316A-234E-BF4A-9BB1-D78B2991D40F}" destId="{B4B610D9-5DC2-4E47-9CBA-FF45D8490CA0}" srcOrd="0" destOrd="0" presId="urn:microsoft.com/office/officeart/2005/8/layout/cycle4"/>
    <dgm:cxn modelId="{5504DC48-853A-5C4D-9E77-71DC291CC760}" type="presParOf" srcId="{E3F1316A-234E-BF4A-9BB1-D78B2991D40F}" destId="{3EDE7B69-31BC-8A49-AC58-D87E22486C6E}" srcOrd="1" destOrd="0" presId="urn:microsoft.com/office/officeart/2005/8/layout/cycle4"/>
    <dgm:cxn modelId="{6D07D230-B65C-8942-8413-E1A79DA7E1FC}" type="presParOf" srcId="{E8E3BB60-F9E0-894C-8799-944CAB32AA1D}" destId="{4F8747E3-90B9-B84E-B71F-8FB978E97DB1}" srcOrd="2" destOrd="0" presId="urn:microsoft.com/office/officeart/2005/8/layout/cycle4"/>
    <dgm:cxn modelId="{E9F52DA7-1A0E-2F49-9C96-01A561F1096E}" type="presParOf" srcId="{4F8747E3-90B9-B84E-B71F-8FB978E97DB1}" destId="{5CC390DF-8F1F-E14F-9A4A-9801D14C9CD6}" srcOrd="0" destOrd="0" presId="urn:microsoft.com/office/officeart/2005/8/layout/cycle4"/>
    <dgm:cxn modelId="{DC0F302F-F874-924B-819A-CB858D93253C}" type="presParOf" srcId="{4F8747E3-90B9-B84E-B71F-8FB978E97DB1}" destId="{777306B6-CDD1-9545-9430-156EDEC347BD}" srcOrd="1" destOrd="0" presId="urn:microsoft.com/office/officeart/2005/8/layout/cycle4"/>
    <dgm:cxn modelId="{FC8CA0C0-304A-8B41-BEA7-C3DC6A93ECD5}" type="presParOf" srcId="{E8E3BB60-F9E0-894C-8799-944CAB32AA1D}" destId="{5858B0A8-42C8-F44B-A3CA-E16F1A36B6FA}" srcOrd="3" destOrd="0" presId="urn:microsoft.com/office/officeart/2005/8/layout/cycle4"/>
    <dgm:cxn modelId="{0E6D8988-5F8A-A347-8397-42F7D0886A9C}" type="presParOf" srcId="{5858B0A8-42C8-F44B-A3CA-E16F1A36B6FA}" destId="{259E7B80-3787-3F41-A54E-AB104661C055}" srcOrd="0" destOrd="0" presId="urn:microsoft.com/office/officeart/2005/8/layout/cycle4"/>
    <dgm:cxn modelId="{B407252A-1338-674C-96DC-689E8C5E5256}" type="presParOf" srcId="{5858B0A8-42C8-F44B-A3CA-E16F1A36B6FA}" destId="{59B73AEA-4718-F44D-B556-9DB6B50F4553}" srcOrd="1" destOrd="0" presId="urn:microsoft.com/office/officeart/2005/8/layout/cycle4"/>
    <dgm:cxn modelId="{565E5877-CF88-F04B-B3FB-7C0B5E674CA3}" type="presParOf" srcId="{E8E3BB60-F9E0-894C-8799-944CAB32AA1D}" destId="{8A77DC08-CAA4-E840-AFC9-07150B2A34B9}" srcOrd="4" destOrd="0" presId="urn:microsoft.com/office/officeart/2005/8/layout/cycle4"/>
    <dgm:cxn modelId="{29AF5E81-CDF8-2E48-B06E-A43E569F3180}" type="presParOf" srcId="{4AD4A120-599C-C24C-9185-2F052DE7F52D}" destId="{7881DF39-0FA0-4F4F-8A6E-A0A2479FFC0E}" srcOrd="1" destOrd="0" presId="urn:microsoft.com/office/officeart/2005/8/layout/cycle4"/>
    <dgm:cxn modelId="{221297A0-5423-7742-B7AE-1F74BCDBD48C}" type="presParOf" srcId="{7881DF39-0FA0-4F4F-8A6E-A0A2479FFC0E}" destId="{8D063E8C-2D1A-E64B-802C-8E5742F71D3E}" srcOrd="0" destOrd="0" presId="urn:microsoft.com/office/officeart/2005/8/layout/cycle4"/>
    <dgm:cxn modelId="{11A97135-B734-844C-A245-210ADC58CD5D}" type="presParOf" srcId="{7881DF39-0FA0-4F4F-8A6E-A0A2479FFC0E}" destId="{3C6B7790-81BD-D249-B648-31EBDE1525CD}" srcOrd="1" destOrd="0" presId="urn:microsoft.com/office/officeart/2005/8/layout/cycle4"/>
    <dgm:cxn modelId="{153C0E82-2033-2343-873D-A0F89D2A8120}" type="presParOf" srcId="{7881DF39-0FA0-4F4F-8A6E-A0A2479FFC0E}" destId="{D7CF2D49-C715-A14C-8448-641106058DEC}" srcOrd="2" destOrd="0" presId="urn:microsoft.com/office/officeart/2005/8/layout/cycle4"/>
    <dgm:cxn modelId="{97A86CCD-8A23-6440-87DF-57DC92B73D56}" type="presParOf" srcId="{7881DF39-0FA0-4F4F-8A6E-A0A2479FFC0E}" destId="{1D02D283-F410-C748-BB8C-A396053CB4B7}" srcOrd="3" destOrd="0" presId="urn:microsoft.com/office/officeart/2005/8/layout/cycle4"/>
    <dgm:cxn modelId="{102BCF22-2061-4548-9E19-29A39743A3F2}" type="presParOf" srcId="{7881DF39-0FA0-4F4F-8A6E-A0A2479FFC0E}" destId="{B39F4BCA-D8AE-594A-BA72-0D2734544D73}" srcOrd="4" destOrd="0" presId="urn:microsoft.com/office/officeart/2005/8/layout/cycle4"/>
    <dgm:cxn modelId="{CF2C2571-E20F-B54B-B92A-BFA0683B7BE8}" type="presParOf" srcId="{4AD4A120-599C-C24C-9185-2F052DE7F52D}" destId="{E50AA8F4-5D67-3B41-B475-A2D21022005C}" srcOrd="2" destOrd="0" presId="urn:microsoft.com/office/officeart/2005/8/layout/cycle4"/>
    <dgm:cxn modelId="{FEB219A4-B923-554C-8398-7AF7FBD88DC6}" type="presParOf" srcId="{4AD4A120-599C-C24C-9185-2F052DE7F52D}" destId="{87881306-F772-BB43-924C-AD2647480D2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893D4-D80D-C64C-8B6D-2F872BF1AD65}">
      <dsp:nvSpPr>
        <dsp:cNvPr id="0" name=""/>
        <dsp:cNvSpPr/>
      </dsp:nvSpPr>
      <dsp:spPr>
        <a:xfrm>
          <a:off x="4086752" y="1771337"/>
          <a:ext cx="1364916" cy="13649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>
              <a:solidFill>
                <a:srgbClr val="FFFF00"/>
              </a:solidFill>
              <a:latin typeface="Calibri"/>
            </a:rPr>
            <a:t>Publisher</a:t>
          </a:r>
          <a:r>
            <a:rPr lang="en-US" sz="1800" b="1" i="0" kern="1200" baseline="0" dirty="0">
              <a:latin typeface="Calibri"/>
            </a:rPr>
            <a:t/>
          </a:r>
          <a:br>
            <a:rPr lang="en-US" sz="1800" b="1" i="0" kern="1200" baseline="0" dirty="0">
              <a:latin typeface="Calibri"/>
            </a:rPr>
          </a:br>
          <a:r>
            <a:rPr lang="en-US" sz="1800" b="1" i="0" kern="1200" baseline="0" dirty="0">
              <a:latin typeface="Calibri"/>
            </a:rPr>
            <a:t>Block here?</a:t>
          </a:r>
        </a:p>
      </dsp:txBody>
      <dsp:txXfrm>
        <a:off x="4286639" y="1971224"/>
        <a:ext cx="965142" cy="965142"/>
      </dsp:txXfrm>
    </dsp:sp>
    <dsp:sp modelId="{AA7CC076-77E3-3442-9746-DA829062A59E}">
      <dsp:nvSpPr>
        <dsp:cNvPr id="0" name=""/>
        <dsp:cNvSpPr/>
      </dsp:nvSpPr>
      <dsp:spPr>
        <a:xfrm rot="18240259">
          <a:off x="5154610" y="1415533"/>
          <a:ext cx="316990" cy="4640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0" kern="1200" baseline="0" dirty="0">
            <a:latin typeface="Calibri"/>
          </a:endParaRPr>
        </a:p>
      </dsp:txBody>
      <dsp:txXfrm>
        <a:off x="5175567" y="1547764"/>
        <a:ext cx="221893" cy="278443"/>
      </dsp:txXfrm>
    </dsp:sp>
    <dsp:sp modelId="{CE214D97-A21A-714F-97B0-06B2C0345016}">
      <dsp:nvSpPr>
        <dsp:cNvPr id="0" name=""/>
        <dsp:cNvSpPr/>
      </dsp:nvSpPr>
      <dsp:spPr>
        <a:xfrm>
          <a:off x="5184577" y="144009"/>
          <a:ext cx="1364916" cy="136491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>
              <a:latin typeface="Calibri"/>
            </a:rPr>
            <a:t>Reader</a:t>
          </a:r>
        </a:p>
      </dsp:txBody>
      <dsp:txXfrm>
        <a:off x="5384464" y="343896"/>
        <a:ext cx="965142" cy="965142"/>
      </dsp:txXfrm>
    </dsp:sp>
    <dsp:sp modelId="{17C1BF04-B028-B346-B049-F93DE2B5F8EB}">
      <dsp:nvSpPr>
        <dsp:cNvPr id="0" name=""/>
        <dsp:cNvSpPr/>
      </dsp:nvSpPr>
      <dsp:spPr>
        <a:xfrm rot="56172">
          <a:off x="5600262" y="2272846"/>
          <a:ext cx="318279" cy="4640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0" kern="1200" baseline="0" dirty="0">
            <a:latin typeface="Calibri"/>
          </a:endParaRPr>
        </a:p>
      </dsp:txBody>
      <dsp:txXfrm>
        <a:off x="5600268" y="2364880"/>
        <a:ext cx="222795" cy="278443"/>
      </dsp:txXfrm>
    </dsp:sp>
    <dsp:sp modelId="{AF7078F1-F158-F54F-98C4-7E629D6C5D09}">
      <dsp:nvSpPr>
        <dsp:cNvPr id="0" name=""/>
        <dsp:cNvSpPr/>
      </dsp:nvSpPr>
      <dsp:spPr>
        <a:xfrm>
          <a:off x="6051932" y="1803450"/>
          <a:ext cx="1364916" cy="136491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>
              <a:latin typeface="Calibri"/>
            </a:rPr>
            <a:t>Viewer</a:t>
          </a:r>
        </a:p>
      </dsp:txBody>
      <dsp:txXfrm>
        <a:off x="6251819" y="2003337"/>
        <a:ext cx="965142" cy="965142"/>
      </dsp:txXfrm>
    </dsp:sp>
    <dsp:sp modelId="{3F68D13B-5E1B-CE4A-873D-462BF51F8242}">
      <dsp:nvSpPr>
        <dsp:cNvPr id="0" name=""/>
        <dsp:cNvSpPr/>
      </dsp:nvSpPr>
      <dsp:spPr>
        <a:xfrm rot="3313805">
          <a:off x="5166357" y="3055829"/>
          <a:ext cx="363793" cy="4640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0" kern="1200" baseline="0" dirty="0">
            <a:latin typeface="Calibri"/>
          </a:endParaRPr>
        </a:p>
      </dsp:txBody>
      <dsp:txXfrm>
        <a:off x="5189806" y="3103817"/>
        <a:ext cx="254655" cy="278443"/>
      </dsp:txXfrm>
    </dsp:sp>
    <dsp:sp modelId="{ADEF1582-E24A-7F4B-9BF0-00D10913124E}">
      <dsp:nvSpPr>
        <dsp:cNvPr id="0" name=""/>
        <dsp:cNvSpPr/>
      </dsp:nvSpPr>
      <dsp:spPr>
        <a:xfrm>
          <a:off x="5256583" y="3456392"/>
          <a:ext cx="1364916" cy="136491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>
              <a:latin typeface="Calibri"/>
            </a:rPr>
            <a:t>Listener</a:t>
          </a:r>
        </a:p>
      </dsp:txBody>
      <dsp:txXfrm>
        <a:off x="5456470" y="3656279"/>
        <a:ext cx="965142" cy="965142"/>
      </dsp:txXfrm>
    </dsp:sp>
    <dsp:sp modelId="{B8C66185-4409-4140-9824-997199FF2DFA}">
      <dsp:nvSpPr>
        <dsp:cNvPr id="0" name=""/>
        <dsp:cNvSpPr/>
      </dsp:nvSpPr>
      <dsp:spPr>
        <a:xfrm rot="10800000" flipH="1">
          <a:off x="3671389" y="2219833"/>
          <a:ext cx="386923" cy="4640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0" kern="1200" baseline="0" dirty="0">
            <a:latin typeface="Calibri"/>
          </a:endParaRPr>
        </a:p>
      </dsp:txBody>
      <dsp:txXfrm rot="10800000">
        <a:off x="3671389" y="2312647"/>
        <a:ext cx="270846" cy="278443"/>
      </dsp:txXfrm>
    </dsp:sp>
    <dsp:sp modelId="{E4E803A2-7546-9847-A080-403D36E58141}">
      <dsp:nvSpPr>
        <dsp:cNvPr id="0" name=""/>
        <dsp:cNvSpPr/>
      </dsp:nvSpPr>
      <dsp:spPr>
        <a:xfrm>
          <a:off x="432047" y="1800196"/>
          <a:ext cx="1364916" cy="13649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>
              <a:latin typeface="Calibri"/>
            </a:rPr>
            <a:t>Producer</a:t>
          </a:r>
        </a:p>
      </dsp:txBody>
      <dsp:txXfrm>
        <a:off x="631934" y="2000083"/>
        <a:ext cx="965142" cy="965142"/>
      </dsp:txXfrm>
    </dsp:sp>
    <dsp:sp modelId="{1CD070E7-CC2B-0940-BE81-E2DB6497B6B5}">
      <dsp:nvSpPr>
        <dsp:cNvPr id="0" name=""/>
        <dsp:cNvSpPr/>
      </dsp:nvSpPr>
      <dsp:spPr>
        <a:xfrm rot="10802326" flipH="1">
          <a:off x="1911599" y="2313974"/>
          <a:ext cx="251549" cy="4640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0" kern="1200" baseline="0" dirty="0">
            <a:latin typeface="Calibri"/>
          </a:endParaRPr>
        </a:p>
      </dsp:txBody>
      <dsp:txXfrm rot="10800000">
        <a:off x="1911599" y="2406762"/>
        <a:ext cx="176084" cy="278443"/>
      </dsp:txXfrm>
    </dsp:sp>
    <dsp:sp modelId="{714130DA-5AE2-544B-94A8-5EAB21E21DE7}">
      <dsp:nvSpPr>
        <dsp:cNvPr id="0" name=""/>
        <dsp:cNvSpPr/>
      </dsp:nvSpPr>
      <dsp:spPr>
        <a:xfrm>
          <a:off x="2238718" y="1803431"/>
          <a:ext cx="1364916" cy="13649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>
              <a:solidFill>
                <a:srgbClr val="FFFF00"/>
              </a:solidFill>
              <a:latin typeface="Calibri"/>
            </a:rPr>
            <a:t>Importer</a:t>
          </a:r>
          <a:r>
            <a:rPr lang="en-US" sz="1800" b="1" i="0" kern="1200" baseline="0" dirty="0">
              <a:latin typeface="Calibri"/>
            </a:rPr>
            <a:t/>
          </a:r>
          <a:br>
            <a:rPr lang="en-US" sz="1800" b="1" i="0" kern="1200" baseline="0" dirty="0">
              <a:latin typeface="Calibri"/>
            </a:rPr>
          </a:br>
          <a:r>
            <a:rPr lang="en-US" sz="1800" b="1" i="0" kern="1200" baseline="0" dirty="0">
              <a:latin typeface="Calibri"/>
            </a:rPr>
            <a:t>Block here?</a:t>
          </a:r>
        </a:p>
      </dsp:txBody>
      <dsp:txXfrm>
        <a:off x="2438605" y="2003318"/>
        <a:ext cx="965142" cy="96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AD3DD-0DE6-4C49-8AC7-F9D6B9CA0BDF}">
      <dsp:nvSpPr>
        <dsp:cNvPr id="0" name=""/>
        <dsp:cNvSpPr/>
      </dsp:nvSpPr>
      <dsp:spPr>
        <a:xfrm>
          <a:off x="2151534" y="147630"/>
          <a:ext cx="3233711" cy="32338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>
              <a:latin typeface="Calibri"/>
            </a:rPr>
            <a:t>Producer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Publisher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Reader</a:t>
          </a:r>
        </a:p>
      </dsp:txBody>
      <dsp:txXfrm>
        <a:off x="2625100" y="621222"/>
        <a:ext cx="2286579" cy="2286702"/>
      </dsp:txXfrm>
    </dsp:sp>
    <dsp:sp modelId="{B521BE66-F6EB-874F-814A-3A3BC58F93B0}">
      <dsp:nvSpPr>
        <dsp:cNvPr id="0" name=""/>
        <dsp:cNvSpPr/>
      </dsp:nvSpPr>
      <dsp:spPr>
        <a:xfrm>
          <a:off x="3996905" y="0"/>
          <a:ext cx="359522" cy="35991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2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9EF404-0A84-9246-8BC3-1E75669DFD13}">
      <dsp:nvSpPr>
        <dsp:cNvPr id="0" name=""/>
        <dsp:cNvSpPr/>
      </dsp:nvSpPr>
      <dsp:spPr>
        <a:xfrm>
          <a:off x="3145859" y="3141255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3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FF9C4C-8DE0-3D49-B0F2-BB7D7EE94DA4}">
      <dsp:nvSpPr>
        <dsp:cNvPr id="0" name=""/>
        <dsp:cNvSpPr/>
      </dsp:nvSpPr>
      <dsp:spPr>
        <a:xfrm>
          <a:off x="5593530" y="1459904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4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231EB4-CAD6-024C-A9F1-FFC29C40D0C6}">
      <dsp:nvSpPr>
        <dsp:cNvPr id="0" name=""/>
        <dsp:cNvSpPr/>
      </dsp:nvSpPr>
      <dsp:spPr>
        <a:xfrm>
          <a:off x="4347804" y="3418183"/>
          <a:ext cx="359522" cy="35991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5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40566-FFF7-F344-B2BE-D3D0350FD3AF}">
      <dsp:nvSpPr>
        <dsp:cNvPr id="0" name=""/>
        <dsp:cNvSpPr/>
      </dsp:nvSpPr>
      <dsp:spPr>
        <a:xfrm>
          <a:off x="3218824" y="510918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6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55F81A-3DD5-F541-9659-FEC93524BB2A}">
      <dsp:nvSpPr>
        <dsp:cNvPr id="0" name=""/>
        <dsp:cNvSpPr/>
      </dsp:nvSpPr>
      <dsp:spPr>
        <a:xfrm>
          <a:off x="2398291" y="2002664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2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C1CF3A-B987-BE4C-9D24-E5D21F92F2AE}">
      <dsp:nvSpPr>
        <dsp:cNvPr id="0" name=""/>
        <dsp:cNvSpPr/>
      </dsp:nvSpPr>
      <dsp:spPr>
        <a:xfrm>
          <a:off x="1140626" y="730917"/>
          <a:ext cx="1314711" cy="13146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3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>
              <a:latin typeface="Calibri"/>
            </a:rPr>
            <a:t>Producer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Publisher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Reader</a:t>
          </a:r>
        </a:p>
      </dsp:txBody>
      <dsp:txXfrm>
        <a:off x="1333161" y="923448"/>
        <a:ext cx="929641" cy="929624"/>
      </dsp:txXfrm>
    </dsp:sp>
    <dsp:sp modelId="{20E0710B-E8FC-3944-8F11-7BD8D45F7C8E}">
      <dsp:nvSpPr>
        <dsp:cNvPr id="0" name=""/>
        <dsp:cNvSpPr/>
      </dsp:nvSpPr>
      <dsp:spPr>
        <a:xfrm>
          <a:off x="3633403" y="522497"/>
          <a:ext cx="359522" cy="35991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4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1B8EF7-319C-C442-806A-82D232C528F6}">
      <dsp:nvSpPr>
        <dsp:cNvPr id="0" name=""/>
        <dsp:cNvSpPr/>
      </dsp:nvSpPr>
      <dsp:spPr>
        <a:xfrm>
          <a:off x="1264668" y="2430601"/>
          <a:ext cx="650058" cy="65034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5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D27085-F006-F543-B236-0863264C1E7D}">
      <dsp:nvSpPr>
        <dsp:cNvPr id="0" name=""/>
        <dsp:cNvSpPr/>
      </dsp:nvSpPr>
      <dsp:spPr>
        <a:xfrm>
          <a:off x="5717571" y="112411"/>
          <a:ext cx="1314711" cy="13146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6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>
              <a:latin typeface="Calibri"/>
            </a:rPr>
            <a:t>Producer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Publisher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Reader</a:t>
          </a:r>
        </a:p>
      </dsp:txBody>
      <dsp:txXfrm>
        <a:off x="5910106" y="304942"/>
        <a:ext cx="929641" cy="929624"/>
      </dsp:txXfrm>
    </dsp:sp>
    <dsp:sp modelId="{193563BB-E7EC-6647-8B18-5D3CA5A759DA}">
      <dsp:nvSpPr>
        <dsp:cNvPr id="0" name=""/>
        <dsp:cNvSpPr/>
      </dsp:nvSpPr>
      <dsp:spPr>
        <a:xfrm>
          <a:off x="5130528" y="1020389"/>
          <a:ext cx="359522" cy="35991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2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2C3331-0BC2-2E4C-A168-41BA6E596FFD}">
      <dsp:nvSpPr>
        <dsp:cNvPr id="0" name=""/>
        <dsp:cNvSpPr/>
      </dsp:nvSpPr>
      <dsp:spPr>
        <a:xfrm>
          <a:off x="1017247" y="3204456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3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679DA3-5EAD-C542-AEE1-3B163BF3A95E}">
      <dsp:nvSpPr>
        <dsp:cNvPr id="0" name=""/>
        <dsp:cNvSpPr/>
      </dsp:nvSpPr>
      <dsp:spPr>
        <a:xfrm>
          <a:off x="3614830" y="2833449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4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361188-A074-294D-8E6D-7A16A613022E}">
      <dsp:nvSpPr>
        <dsp:cNvPr id="0" name=""/>
        <dsp:cNvSpPr/>
      </dsp:nvSpPr>
      <dsp:spPr>
        <a:xfrm>
          <a:off x="6335791" y="2384768"/>
          <a:ext cx="1314711" cy="13146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5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>
              <a:latin typeface="Calibri"/>
            </a:rPr>
            <a:t>Producer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Publisher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Reader</a:t>
          </a:r>
        </a:p>
      </dsp:txBody>
      <dsp:txXfrm>
        <a:off x="6528326" y="2577299"/>
        <a:ext cx="929641" cy="929624"/>
      </dsp:txXfrm>
    </dsp:sp>
    <dsp:sp modelId="{01246983-8A8C-114E-A9D8-047C7EEEF9F4}">
      <dsp:nvSpPr>
        <dsp:cNvPr id="0" name=""/>
        <dsp:cNvSpPr/>
      </dsp:nvSpPr>
      <dsp:spPr>
        <a:xfrm>
          <a:off x="5964992" y="2338935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6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88B6FE-7D75-0240-A61B-256CEC8B52C5}">
      <dsp:nvSpPr>
        <dsp:cNvPr id="0" name=""/>
        <dsp:cNvSpPr/>
      </dsp:nvSpPr>
      <dsp:spPr>
        <a:xfrm>
          <a:off x="2562132" y="3509849"/>
          <a:ext cx="1314711" cy="13146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2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>
              <a:latin typeface="Calibri"/>
            </a:rPr>
            <a:t>Producer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Publisher</a:t>
          </a:r>
          <a:br>
            <a:rPr lang="en-US" sz="1600" b="1" i="0" kern="1200" baseline="0" dirty="0">
              <a:latin typeface="Calibri"/>
            </a:rPr>
          </a:br>
          <a:r>
            <a:rPr lang="en-US" sz="1600" b="1" i="0" kern="1200" baseline="0" dirty="0">
              <a:latin typeface="Calibri"/>
            </a:rPr>
            <a:t>Reader</a:t>
          </a:r>
        </a:p>
      </dsp:txBody>
      <dsp:txXfrm>
        <a:off x="2754667" y="3702380"/>
        <a:ext cx="929641" cy="929624"/>
      </dsp:txXfrm>
    </dsp:sp>
    <dsp:sp modelId="{E2916444-C361-AA4F-AEC4-EDE233E13B30}">
      <dsp:nvSpPr>
        <dsp:cNvPr id="0" name=""/>
        <dsp:cNvSpPr/>
      </dsp:nvSpPr>
      <dsp:spPr>
        <a:xfrm>
          <a:off x="3736218" y="3465464"/>
          <a:ext cx="260686" cy="2605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3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88900" dist="63500" dir="2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sunset" dir="t">
            <a:rot lat="0" lon="0" rev="4200000"/>
          </a:lightRig>
        </a:scene3d>
        <a:sp3d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7C2F-4445-F240-ADF4-55219F0B2CB2}">
      <dsp:nvSpPr>
        <dsp:cNvPr id="0" name=""/>
        <dsp:cNvSpPr/>
      </dsp:nvSpPr>
      <dsp:spPr>
        <a:xfrm>
          <a:off x="2064985" y="-27879"/>
          <a:ext cx="4537779" cy="4537779"/>
        </a:xfrm>
        <a:prstGeom prst="circularArrow">
          <a:avLst>
            <a:gd name="adj1" fmla="val 5544"/>
            <a:gd name="adj2" fmla="val 330680"/>
            <a:gd name="adj3" fmla="val 13762342"/>
            <a:gd name="adj4" fmla="val 1739423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DB2A8C-6E11-AF41-ADC3-2FDE3D7A2841}">
      <dsp:nvSpPr>
        <dsp:cNvPr id="0" name=""/>
        <dsp:cNvSpPr/>
      </dsp:nvSpPr>
      <dsp:spPr>
        <a:xfrm>
          <a:off x="3265219" y="1369"/>
          <a:ext cx="2137311" cy="1068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Firewall</a:t>
          </a:r>
        </a:p>
      </dsp:txBody>
      <dsp:txXfrm>
        <a:off x="3317386" y="53536"/>
        <a:ext cx="2032977" cy="964321"/>
      </dsp:txXfrm>
    </dsp:sp>
    <dsp:sp modelId="{6948AAF9-81A3-474A-80B8-F71FC9085C76}">
      <dsp:nvSpPr>
        <dsp:cNvPr id="0" name=""/>
        <dsp:cNvSpPr/>
      </dsp:nvSpPr>
      <dsp:spPr>
        <a:xfrm>
          <a:off x="5105596" y="1338481"/>
          <a:ext cx="2137311" cy="1068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Anti spyware</a:t>
          </a:r>
        </a:p>
      </dsp:txBody>
      <dsp:txXfrm>
        <a:off x="5157763" y="1390648"/>
        <a:ext cx="2032977" cy="964321"/>
      </dsp:txXfrm>
    </dsp:sp>
    <dsp:sp modelId="{13AED0AE-46C4-5740-8059-33E07F43FA50}">
      <dsp:nvSpPr>
        <dsp:cNvPr id="0" name=""/>
        <dsp:cNvSpPr/>
      </dsp:nvSpPr>
      <dsp:spPr>
        <a:xfrm>
          <a:off x="4402635" y="3501975"/>
          <a:ext cx="2137311" cy="1068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Common sense</a:t>
          </a:r>
        </a:p>
      </dsp:txBody>
      <dsp:txXfrm>
        <a:off x="4454802" y="3554142"/>
        <a:ext cx="2032977" cy="964321"/>
      </dsp:txXfrm>
    </dsp:sp>
    <dsp:sp modelId="{3EA324A5-989D-B24E-8C0B-05C7ECED48F9}">
      <dsp:nvSpPr>
        <dsp:cNvPr id="0" name=""/>
        <dsp:cNvSpPr/>
      </dsp:nvSpPr>
      <dsp:spPr>
        <a:xfrm>
          <a:off x="2127803" y="3501975"/>
          <a:ext cx="2137311" cy="1068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Other IT security</a:t>
          </a:r>
        </a:p>
      </dsp:txBody>
      <dsp:txXfrm>
        <a:off x="2179970" y="3554142"/>
        <a:ext cx="2032977" cy="964321"/>
      </dsp:txXfrm>
    </dsp:sp>
    <dsp:sp modelId="{F908457B-4DAB-0542-B2BD-8CEBDC259A7A}">
      <dsp:nvSpPr>
        <dsp:cNvPr id="0" name=""/>
        <dsp:cNvSpPr/>
      </dsp:nvSpPr>
      <dsp:spPr>
        <a:xfrm>
          <a:off x="1424841" y="1338481"/>
          <a:ext cx="2137311" cy="1068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Antivirus</a:t>
          </a:r>
        </a:p>
      </dsp:txBody>
      <dsp:txXfrm>
        <a:off x="1477008" y="1390648"/>
        <a:ext cx="2032977" cy="964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CF5914A-2AC6-413C-92C0-303768238FC3}" type="datetime1">
              <a:rPr lang="en-AU"/>
              <a:pPr/>
              <a:t>8/03/13</a:t>
            </a:fld>
            <a:endParaRPr lang="en-AU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23B55FE-16C7-4601-9493-D807509FDDF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2762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D23DDB-B8E3-4C3A-841A-D730982895A4}" type="datetime1">
              <a:rPr lang="en-AU"/>
              <a:pPr/>
              <a:t>8/03/13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9BB6A-0745-49BD-A53D-626A7874B57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531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FE8C99-A55B-4F04-9F34-95A5C1F4ACBE}" type="slidenum">
              <a:rPr lang="en-AU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BE7F822-F02C-4892-8188-A4DA8BF8C5F9}" type="slidenum">
              <a:rPr lang="en-AU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B45E775-A2D3-495E-B31D-E6A53280658B}" type="slidenum">
              <a:rPr lang="en-AU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1D9C30-14FD-4372-9857-D779CCEC3886}" type="slidenum">
              <a:rPr lang="en-AU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C4B6EE4-6406-4B4B-A269-93E67A431C46}" type="slidenum">
              <a:rPr lang="en-AU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B45E775-A2D3-495E-B31D-E6A53280658B}" type="slidenum">
              <a:rPr lang="en-AU"/>
              <a:pPr/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B82BEEC-61B3-4122-9C91-4E973CD54917}" type="slidenum">
              <a:rPr lang="en-AU"/>
              <a:pPr/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2272639F-0DBE-4554-A522-93C3152BFD2C}" type="slidenum">
              <a:rPr lang="en-AU" smtClean="0"/>
              <a:pPr/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FB1D08A-39DA-42F7-A530-811B45172103}" type="slidenum">
              <a:rPr lang="en-AU"/>
              <a:pPr/>
              <a:t>27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41910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1676401"/>
            <a:ext cx="866775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125" y="4419600"/>
            <a:ext cx="866775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CBDF7-2F2F-46A5-9DA4-2CA18A5F04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63" y="2305050"/>
            <a:ext cx="2703512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pic>
        <p:nvPicPr>
          <p:cNvPr id="6" name="Picture 8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7364413" y="538163"/>
            <a:ext cx="1958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434609"/>
            <a:ext cx="406146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2551176"/>
            <a:ext cx="4061460" cy="3145536"/>
          </a:xfrm>
        </p:spPr>
        <p:txBody>
          <a:bodyPr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5229833" y="836203"/>
            <a:ext cx="39624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E5A13-53BA-41E3-947F-C588D2E6460D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hortRu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038" y="4665663"/>
            <a:ext cx="2703512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924825"/>
            <a:ext cx="866775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4800600"/>
            <a:ext cx="866775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556306" y="458370"/>
            <a:ext cx="4793391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A77A-77A2-49B6-B9F8-DCDBFABCE32E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7405688" y="279400"/>
            <a:ext cx="18367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hortRu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2038" y="4665663"/>
            <a:ext cx="2703512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pic>
        <p:nvPicPr>
          <p:cNvPr id="9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5255">
            <a:off x="3105150" y="3182938"/>
            <a:ext cx="18367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924825"/>
            <a:ext cx="866775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4800600"/>
            <a:ext cx="866775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690757" y="546774"/>
            <a:ext cx="4510000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758076" y="451178"/>
            <a:ext cx="4510000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36C086-6538-4D50-B9DC-7CF20A0F2276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8770" y="4800600"/>
            <a:ext cx="351663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783532" y="369110"/>
            <a:ext cx="4110928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74301" y="631160"/>
            <a:ext cx="4157356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67613" y="3070625"/>
            <a:ext cx="4245311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5110692" y="3396154"/>
            <a:ext cx="376428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AU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F977D3A-3CF3-4D51-A3F1-5193EF93C78A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8047038" y="2619375"/>
            <a:ext cx="17129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6867525" y="604838"/>
            <a:ext cx="174466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5299075" y="985838"/>
            <a:ext cx="174466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4876800"/>
            <a:ext cx="330200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498155" y="1165774"/>
            <a:ext cx="1347216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7066605" y="784774"/>
            <a:ext cx="1347216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895632" y="2873698"/>
            <a:ext cx="425958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61568" y="450635"/>
            <a:ext cx="425958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93701" y="3551615"/>
            <a:ext cx="376428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AU"/>
              <a:t>Click to edit Master title style</a:t>
            </a:r>
            <a:endParaRPr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57E5201-A68C-45CC-9A23-952DFD06F3CE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15240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8247-B4DF-468F-9B0F-B9440FE2D37E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ertical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850" y="1562100"/>
            <a:ext cx="165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688" y="577850"/>
            <a:ext cx="2039471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10" y="577850"/>
            <a:ext cx="6249520" cy="5461001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2BAB-2421-4A45-8A03-95E691B94B5F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28600"/>
            <a:ext cx="866775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76400"/>
            <a:ext cx="8667750" cy="4572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1050" y="6324600"/>
            <a:ext cx="3467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0400" y="6324600"/>
            <a:ext cx="3467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4363" y="6324600"/>
            <a:ext cx="1139825" cy="365125"/>
          </a:xfrm>
        </p:spPr>
        <p:txBody>
          <a:bodyPr/>
          <a:lstStyle>
            <a:lvl1pPr>
              <a:defRPr/>
            </a:lvl1pPr>
          </a:lstStyle>
          <a:p>
            <a:fld id="{0C631705-BDFC-496D-B7C8-64345B98C44E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tandardRu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45720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pic>
        <p:nvPicPr>
          <p:cNvPr id="9" name="Picture 9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6660">
            <a:off x="5567363" y="600075"/>
            <a:ext cx="17430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29776">
            <a:off x="2244725" y="555625"/>
            <a:ext cx="17446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790">
            <a:off x="3890963" y="936625"/>
            <a:ext cx="17446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2057401"/>
            <a:ext cx="866775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125" y="4800600"/>
            <a:ext cx="866775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444158" y="735839"/>
            <a:ext cx="1347216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765227" y="780292"/>
            <a:ext cx="1347216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4089948" y="1116468"/>
            <a:ext cx="1347216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dirty="0"/>
              <a:t>Click icon to add picture</a:t>
            </a:r>
            <a:endParaRPr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E268850-F4FB-4E96-825D-BD5FBB057B27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33528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282700"/>
            <a:ext cx="8667750" cy="1917700"/>
          </a:xfrm>
        </p:spPr>
        <p:txBody>
          <a:bodyPr anchor="b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" y="3644153"/>
            <a:ext cx="8667750" cy="83371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latin typeface="Verdana" pitchFamily="34" charset="0"/>
                <a:ea typeface="ＭＳ Ｐゴシック" charset="-128"/>
              </a:defRPr>
            </a:lvl1pPr>
          </a:lstStyle>
          <a:p>
            <a:fld id="{4415E154-44EB-4493-9F2D-6A5658BD9A13}" type="datetime1">
              <a:rPr lang="en-US"/>
              <a:pPr/>
              <a:t>8/03/13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EF056-C60E-44D0-B1A8-E51310D796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15240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74638"/>
            <a:ext cx="866775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936751"/>
            <a:ext cx="406146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415" y="1936751"/>
            <a:ext cx="406146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AA92-BF21-4375-92A7-AB66FCBF5E25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1524000"/>
            <a:ext cx="4044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74638"/>
            <a:ext cx="8667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" y="1874838"/>
            <a:ext cx="406146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" y="2590800"/>
            <a:ext cx="406146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415" y="1874838"/>
            <a:ext cx="406146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415" y="2590800"/>
            <a:ext cx="406146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08B0-C7E8-424E-98E3-BC29864C8D7E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EFA4D-3AE9-43D2-A247-1CCF344B1274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40402-1393-4830-A60B-43534CBFF69C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63" y="2305050"/>
            <a:ext cx="2703512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999" sy="100999" algn="ctr" rotWithShape="0">
              <a:srgbClr val="80808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32" y="443753"/>
            <a:ext cx="406146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785" y="430306"/>
            <a:ext cx="406146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832" y="2554941"/>
            <a:ext cx="406146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0E2BC-8A34-499F-81FF-3ECE417B1DA0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PageOverlay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25" y="6159500"/>
            <a:ext cx="346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19125" y="274638"/>
            <a:ext cx="866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905000"/>
            <a:ext cx="8667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9775" y="6159500"/>
            <a:ext cx="346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3088" y="6159500"/>
            <a:ext cx="1139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BE166FDD-6B3B-4658-94E4-B16C06E501D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48" r:id="rId7"/>
    <p:sldLayoutId id="2147484149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charset="0"/>
          <a:ea typeface="ＭＳ Ｐゴシック" charset="-128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pitchFamily="-105" charset="-128"/>
        </a:defRPr>
      </a:lvl1pPr>
      <a:lvl2pPr marL="914400" indent="-457200" algn="l" rtl="0" eaLnBrk="0" fontAlgn="base" hangingPunct="0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371600" indent="-457200" algn="l" rtl="0" eaLnBrk="0" fontAlgn="base" hangingPunct="0">
        <a:spcBef>
          <a:spcPct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828800" indent="-457200" algn="l" rtl="0" eaLnBrk="0" fontAlgn="base" hangingPunct="0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286000" indent="-457200" algn="l" rtl="0" eaLnBrk="0" fontAlgn="base" hangingPunct="0">
        <a:spcBef>
          <a:spcPct val="0"/>
        </a:spcBef>
        <a:spcAft>
          <a:spcPts val="1000"/>
        </a:spcAft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org/" TargetMode="External"/><Relationship Id="rId4" Type="http://schemas.openxmlformats.org/officeDocument/2006/relationships/slide" Target="slide15.xml"/><Relationship Id="rId5" Type="http://schemas.openxmlformats.org/officeDocument/2006/relationships/hyperlink" Target="http://pandora.nla.gov.au/" TargetMode="External"/><Relationship Id="rId6" Type="http://schemas.openxmlformats.org/officeDocument/2006/relationships/hyperlink" Target="http://www.forbes.com/sites/josephsteinberg/2013/02/11/a-warning-about-snapchat-teenagers-and-online-photo-sharing/" TargetMode="External"/><Relationship Id="rId7" Type="http://schemas.openxmlformats.org/officeDocument/2006/relationships/hyperlink" Target="http://www.snapchat.com" TargetMode="External"/><Relationship Id="rId8" Type="http://schemas.openxmlformats.org/officeDocument/2006/relationships/slide" Target="slide16.xml"/><Relationship Id="rId9" Type="http://schemas.openxmlformats.org/officeDocument/2006/relationships/hyperlink" Target="https://www.torproject.org/" TargetMode="External"/><Relationship Id="rId10" Type="http://schemas.openxmlformats.org/officeDocument/2006/relationships/hyperlink" Target="http://www.honeynet.org/book/export/html/130" TargetMode="External"/><Relationship Id="rId1" Type="http://schemas.openxmlformats.org/officeDocument/2006/relationships/slideLayout" Target="../slideLayouts/slideLayout5.xml"/><Relationship Id="rId2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ventions.coe.int/Treaty/Commun/QueVoulezVous.asp?NT=185&amp;CL=E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18.xml"/><Relationship Id="rId12" Type="http://schemas.openxmlformats.org/officeDocument/2006/relationships/slide" Target="slide21.xml"/><Relationship Id="rId13" Type="http://schemas.openxmlformats.org/officeDocument/2006/relationships/slide" Target="slide23.xml"/><Relationship Id="rId14" Type="http://schemas.openxmlformats.org/officeDocument/2006/relationships/slide" Target="slide24.xml"/><Relationship Id="rId15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9" Type="http://schemas.openxmlformats.org/officeDocument/2006/relationships/slide" Target="slide13.xml"/><Relationship Id="rId10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selaw.nsw.gov.au/action/pjudg?jgmtid=15794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aldsun.com.au/news/law-order/man-jailed-over-facebook-page-that-rated-womens-sexual-performance/story-fnat7dhc-1226455198157" TargetMode="External"/><Relationship Id="rId4" Type="http://schemas.openxmlformats.org/officeDocument/2006/relationships/hyperlink" Target="http://www.bendigoadvertiser.com.au/story/1231159/anger-as-another-facebook-page-set-up-to-rate-women/" TargetMode="External"/><Relationship Id="rId5" Type="http://schemas.openxmlformats.org/officeDocument/2006/relationships/hyperlink" Target="http://www.comlaw.gov.au/Details/C2013C00006/Html/Text%23_Toc34498127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ndigoadvertiser.com.au/story/720002/bendigo-man-convicted-over-sex-page-comment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yberlawcentr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v2.cc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au/cases/cth/HCA/2012/16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09600"/>
            <a:ext cx="8994204" cy="3395663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An unruly new realm of personal information distribution: 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AU" sz="4600" dirty="0" smtClean="0"/>
              <a:t>Social media and the law - developments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9150" y="4114800"/>
            <a:ext cx="8178800" cy="2338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dirty="0" smtClean="0"/>
              <a:t>David Vaile</a:t>
            </a:r>
            <a:endParaRPr lang="en-AU" dirty="0" smtClean="0"/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AU" dirty="0" smtClean="0"/>
              <a:t>Executive Director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AU" dirty="0" smtClean="0"/>
              <a:t>Cyberspace Law and Policy Centre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AU" dirty="0" smtClean="0"/>
              <a:t>Faculty of Law, University of NSW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n-AU" dirty="0" smtClean="0"/>
              <a:t>http://cyberlawcentre.org/</a:t>
            </a:r>
            <a:endParaRPr lang="en-AU" sz="1800" dirty="0" smtClean="0"/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endParaRPr lang="en-AU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619124" y="1557338"/>
            <a:ext cx="8942387" cy="45720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AU" dirty="0" smtClean="0"/>
              <a:t>Offline: centralised distribution, choke points: edit/publish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Web 1.0: more distributors, easier importation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Web 2.0: everyone is a creator, (re)-publisher, exporter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Web 3.0: the Cloud knows what you like, and makes it?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Encryption and roll-your-own protocols already in use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The long cyber-war: endless arms race between the straiteners and those seeking to avoid the blocks? Enlivened by real armies.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When is publication not publication?</a:t>
            </a:r>
          </a:p>
          <a:p>
            <a:pPr>
              <a:spcAft>
                <a:spcPts val="1000"/>
              </a:spcAft>
            </a:pPr>
            <a:r>
              <a:rPr lang="en-AU" dirty="0"/>
              <a:t>Confused discussion: Surely it </a:t>
            </a:r>
            <a:r>
              <a:rPr lang="en-AU" i="1" dirty="0" smtClean="0"/>
              <a:t>is </a:t>
            </a:r>
            <a:r>
              <a:rPr lang="en-AU" dirty="0" smtClean="0"/>
              <a:t>censorship? No </a:t>
            </a:r>
            <a:r>
              <a:rPr lang="en-AU" i="1" dirty="0" smtClean="0"/>
              <a:t>First Amdt.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Chinese solution: you never know: the Panopticon:</a:t>
            </a:r>
            <a:br>
              <a:rPr lang="en-AU" dirty="0" smtClean="0"/>
            </a:br>
            <a:r>
              <a:rPr lang="en-AU" dirty="0" smtClean="0"/>
              <a:t>			(no-one home, but you self censor)</a:t>
            </a:r>
          </a:p>
        </p:txBody>
      </p:sp>
      <p:sp>
        <p:nvSpPr>
          <p:cNvPr id="501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The struggle for regulators to keep 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Special Features of the Online Social Environment 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46082" name="Text Placeholder 3"/>
          <p:cNvSpPr>
            <a:spLocks noGrp="1"/>
          </p:cNvSpPr>
          <p:nvPr>
            <p:ph type="body" idx="1"/>
          </p:nvPr>
        </p:nvSpPr>
        <p:spPr>
          <a:xfrm>
            <a:off x="4088904" y="3645024"/>
            <a:ext cx="3079526" cy="688975"/>
          </a:xfrm>
        </p:spPr>
        <p:txBody>
          <a:bodyPr/>
          <a:lstStyle/>
          <a:p>
            <a:pPr algn="r" eaLnBrk="1" hangingPunct="1">
              <a:spcAft>
                <a:spcPct val="0"/>
              </a:spcAft>
            </a:pPr>
            <a:r>
              <a:rPr lang="en-US" dirty="0" smtClean="0"/>
              <a:t>Lifespan</a:t>
            </a:r>
          </a:p>
          <a:p>
            <a:pPr algn="r" eaLnBrk="1" hangingPunct="1">
              <a:spcAft>
                <a:spcPct val="0"/>
              </a:spcAft>
            </a:pPr>
            <a:r>
              <a:rPr lang="en-US" dirty="0" smtClean="0"/>
              <a:t>Cultural changes</a:t>
            </a:r>
          </a:p>
          <a:p>
            <a:pPr algn="r" eaLnBrk="1" hangingPunct="1">
              <a:spcAft>
                <a:spcPct val="0"/>
              </a:spcAft>
            </a:pPr>
            <a:r>
              <a:rPr lang="en-US" dirty="0" smtClean="0"/>
              <a:t>Legal changes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3938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Why online media control might be a </a:t>
            </a:r>
            <a:r>
              <a:rPr lang="ja-JP" altLang="en-AU" smtClean="0"/>
              <a:t>‘</a:t>
            </a:r>
            <a:r>
              <a:rPr lang="en-AU" altLang="ja-JP" dirty="0" smtClean="0"/>
              <a:t>wicked problem</a:t>
            </a:r>
            <a:r>
              <a:rPr lang="ja-JP" altLang="en-AU" smtClean="0"/>
              <a:t>’</a:t>
            </a:r>
            <a:endParaRPr lang="en-AU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16497" y="1676400"/>
            <a:ext cx="9145016" cy="4920952"/>
          </a:xfrm>
        </p:spPr>
        <p:txBody>
          <a:bodyPr/>
          <a:lstStyle/>
          <a:p>
            <a:pPr eaLnBrk="1" hangingPunct="1"/>
            <a:r>
              <a:rPr lang="en-US" dirty="0"/>
              <a:t>Rapid constant evolution of technology, cultures and practices</a:t>
            </a:r>
          </a:p>
          <a:p>
            <a:pPr eaLnBrk="1" hangingPunct="1"/>
            <a:r>
              <a:rPr lang="en-AU" dirty="0" smtClean="0"/>
              <a:t>Scope</a:t>
            </a:r>
            <a:r>
              <a:rPr lang="en-US" dirty="0" smtClean="0"/>
              <a:t> is unmanageable? A billion FB users, a trillion items</a:t>
            </a:r>
          </a:p>
          <a:p>
            <a:pPr eaLnBrk="1" hangingPunct="1"/>
            <a:r>
              <a:rPr lang="en-US" dirty="0" smtClean="0"/>
              <a:t>Classification model unviable? Urge to </a:t>
            </a:r>
            <a:r>
              <a:rPr lang="en-US" altLang="en-US" dirty="0" smtClean="0"/>
              <a:t>‘</a:t>
            </a:r>
            <a:r>
              <a:rPr lang="en-US" dirty="0" smtClean="0"/>
              <a:t>filter</a:t>
            </a:r>
            <a:r>
              <a:rPr lang="en-US" altLang="en-US" dirty="0" smtClean="0"/>
              <a:t>’</a:t>
            </a:r>
            <a:r>
              <a:rPr lang="en-US" dirty="0" smtClean="0"/>
              <a:t> - terminology</a:t>
            </a:r>
          </a:p>
          <a:p>
            <a:pPr eaLnBrk="1" hangingPunct="1"/>
            <a:r>
              <a:rPr lang="en-US" dirty="0" smtClean="0"/>
              <a:t>Design philosophy of the net – under attack? Or net resists all?</a:t>
            </a:r>
          </a:p>
          <a:p>
            <a:pPr eaLnBrk="1" hangingPunct="1"/>
            <a:r>
              <a:rPr lang="en-US" dirty="0" smtClean="0"/>
              <a:t>Supposed beneficiaries of protection also main perpetrators?</a:t>
            </a:r>
          </a:p>
          <a:p>
            <a:pPr eaLnBrk="1" hangingPunct="1"/>
            <a:r>
              <a:rPr lang="en-US" dirty="0" smtClean="0"/>
              <a:t>Moral panic: </a:t>
            </a:r>
            <a:r>
              <a:rPr lang="en-US" altLang="en-US" dirty="0" smtClean="0"/>
              <a:t>‘</a:t>
            </a:r>
            <a:r>
              <a:rPr lang="en-US" dirty="0" smtClean="0"/>
              <a:t>The Panic Button</a:t>
            </a:r>
            <a:r>
              <a:rPr lang="en-US" altLang="en-US" dirty="0" smtClean="0"/>
              <a:t>’</a:t>
            </a:r>
            <a:r>
              <a:rPr lang="en-US" dirty="0" smtClean="0"/>
              <a:t> as solution? Overcriminalised?</a:t>
            </a:r>
          </a:p>
          <a:p>
            <a:pPr eaLnBrk="1" hangingPunct="1"/>
            <a:r>
              <a:rPr lang="en-US" dirty="0" smtClean="0"/>
              <a:t>Real targets are parents? Wishful thinking? Or real victims?</a:t>
            </a:r>
          </a:p>
          <a:p>
            <a:pPr eaLnBrk="1" hangingPunct="1"/>
            <a:r>
              <a:rPr lang="en-US" dirty="0" smtClean="0"/>
              <a:t>Temptations of </a:t>
            </a:r>
            <a:r>
              <a:rPr lang="en-US" altLang="en-US" dirty="0" smtClean="0"/>
              <a:t>‘</a:t>
            </a:r>
            <a:r>
              <a:rPr lang="en-US" dirty="0" smtClean="0"/>
              <a:t>policy-based evidence</a:t>
            </a:r>
            <a:r>
              <a:rPr lang="en-US" altLang="en-US" dirty="0" smtClean="0"/>
              <a:t>’</a:t>
            </a:r>
            <a:r>
              <a:rPr lang="en-US" dirty="0" smtClean="0"/>
              <a:t>? Filter, safety, retention...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Infinitely long and short lifespans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smtClean="0"/>
              <a:t>‘The Document that Never Dies’</a:t>
            </a:r>
          </a:p>
          <a:p>
            <a:r>
              <a:rPr lang="en-AU" dirty="0" smtClean="0"/>
              <a:t>Google Cache: days </a:t>
            </a:r>
            <a:r>
              <a:rPr lang="en-AU" i="1" dirty="0" smtClean="0"/>
              <a:t>[</a:t>
            </a:r>
            <a:r>
              <a:rPr lang="en-AU" i="1" dirty="0" smtClean="0">
                <a:hlinkClick r:id="rId2" action="ppaction://hlinksldjump"/>
              </a:rPr>
              <a:t>next</a:t>
            </a:r>
            <a:r>
              <a:rPr lang="en-AU" i="1" dirty="0" smtClean="0"/>
              <a:t>]</a:t>
            </a:r>
          </a:p>
          <a:p>
            <a:r>
              <a:rPr lang="en-AU" dirty="0"/>
              <a:t>Internet Archive/ </a:t>
            </a:r>
            <a:br>
              <a:rPr lang="en-AU" dirty="0"/>
            </a:br>
            <a:r>
              <a:rPr lang="en-AU" dirty="0"/>
              <a:t>Wayback Machine: years</a:t>
            </a:r>
            <a:br>
              <a:rPr lang="en-AU" dirty="0"/>
            </a:br>
            <a:r>
              <a:rPr lang="en-AU" dirty="0">
                <a:hlinkClick r:id="rId3"/>
              </a:rPr>
              <a:t>http://archive.org/</a:t>
            </a:r>
            <a:r>
              <a:rPr lang="en-AU" dirty="0"/>
              <a:t>    </a:t>
            </a:r>
            <a:r>
              <a:rPr lang="en-AU" i="1" dirty="0"/>
              <a:t>[</a:t>
            </a:r>
            <a:r>
              <a:rPr lang="en-AU" i="1" dirty="0">
                <a:hlinkClick r:id="rId4" action="ppaction://hlinksldjump"/>
              </a:rPr>
              <a:t>next</a:t>
            </a:r>
            <a:r>
              <a:rPr lang="en-AU" i="1" dirty="0"/>
              <a:t>]</a:t>
            </a:r>
          </a:p>
          <a:p>
            <a:r>
              <a:rPr lang="en-AU" dirty="0"/>
              <a:t>Pandora (NLA)</a:t>
            </a:r>
            <a:br>
              <a:rPr lang="en-AU" dirty="0"/>
            </a:br>
            <a:r>
              <a:rPr lang="en-AU" dirty="0">
                <a:hlinkClick r:id="rId5"/>
              </a:rPr>
              <a:t>http://pandora.nla.gov.au/</a:t>
            </a:r>
            <a:endParaRPr lang="en-AU" dirty="0"/>
          </a:p>
          <a:p>
            <a:r>
              <a:rPr lang="en-AU" dirty="0" smtClean="0"/>
              <a:t>Legitimate personal copies</a:t>
            </a:r>
          </a:p>
          <a:p>
            <a:r>
              <a:rPr lang="en-AU" dirty="0" smtClean="0"/>
              <a:t>Illicit personal copies</a:t>
            </a:r>
          </a:p>
          <a:p>
            <a:r>
              <a:rPr lang="en-AU" dirty="0" smtClean="0"/>
              <a:t>Facebook’s ‘inactive’ accounts: creature from the black lagoon?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554" y="1939923"/>
            <a:ext cx="4552122" cy="4102100"/>
          </a:xfrm>
        </p:spPr>
        <p:txBody>
          <a:bodyPr/>
          <a:lstStyle/>
          <a:p>
            <a:pPr>
              <a:buNone/>
            </a:pPr>
            <a:r>
              <a:rPr lang="en-AU" b="1" dirty="0" smtClean="0"/>
              <a:t>‘Document that Hardly Ever Lived’</a:t>
            </a:r>
          </a:p>
          <a:p>
            <a:pPr>
              <a:spcAft>
                <a:spcPts val="400"/>
              </a:spcAft>
            </a:pPr>
            <a:r>
              <a:rPr lang="en-AU" dirty="0"/>
              <a:t>Instant messaging, text: </a:t>
            </a:r>
            <a:br>
              <a:rPr lang="en-AU" dirty="0"/>
            </a:br>
            <a:r>
              <a:rPr lang="en-AU" sz="1600" dirty="0"/>
              <a:t>Arab Spring 2.0 demonstrates they are not really transient, but used as if... ?</a:t>
            </a:r>
          </a:p>
          <a:p>
            <a:pPr>
              <a:spcAft>
                <a:spcPts val="400"/>
              </a:spcAft>
            </a:pPr>
            <a:r>
              <a:rPr lang="en-AU" dirty="0" smtClean="0">
                <a:hlinkClick r:id="rId6"/>
              </a:rPr>
              <a:t>Snapchat</a:t>
            </a:r>
            <a:r>
              <a:rPr lang="en-AU" dirty="0" err="1"/>
              <a:t>:  </a:t>
            </a:r>
            <a:r>
              <a:rPr lang="en-AU" dirty="0" err="1">
                <a:hlinkClick r:id="rId7"/>
              </a:rPr>
              <a:t>www.snapchat.com</a:t>
            </a:r>
            <a:endParaRPr lang="en-AU" dirty="0" err="1"/>
          </a:p>
          <a:p>
            <a:pPr marL="457200" lvl="1" indent="0">
              <a:buNone/>
            </a:pPr>
            <a:r>
              <a:rPr lang="en-US" sz="1400" dirty="0"/>
              <a:t>A smartphone app shares photos and videos that self-destruct after viewed once for up to 10 seconds; warns if recipients attempt to capture screen? </a:t>
            </a:r>
            <a:r>
              <a:rPr lang="en-US" sz="1400" i="1" dirty="0"/>
              <a:t>[</a:t>
            </a:r>
            <a:r>
              <a:rPr lang="en-US" sz="1400" i="1" dirty="0">
                <a:hlinkClick r:id="rId8" action="ppaction://hlinksldjump"/>
              </a:rPr>
              <a:t>Next</a:t>
            </a:r>
            <a:r>
              <a:rPr lang="en-US" sz="1400" i="1" dirty="0"/>
              <a:t>]</a:t>
            </a:r>
            <a:endParaRPr lang="en-AU" sz="1400" i="1" dirty="0" smtClean="0"/>
          </a:p>
          <a:p>
            <a:r>
              <a:rPr lang="en-AU" dirty="0" smtClean="0">
                <a:hlinkClick r:id="rId9"/>
              </a:rPr>
              <a:t>Tor</a:t>
            </a:r>
            <a:r>
              <a:rPr lang="en-AU" dirty="0" smtClean="0"/>
              <a:t>: encrypted onion router/VPN</a:t>
            </a:r>
          </a:p>
          <a:p>
            <a:r>
              <a:rPr lang="en-AU" dirty="0" smtClean="0">
                <a:hlinkClick r:id="rId10"/>
              </a:rPr>
              <a:t>Fast Flux injection</a:t>
            </a:r>
            <a:r>
              <a:rPr lang="en-AU" dirty="0" smtClean="0"/>
              <a:t>: malware staple</a:t>
            </a:r>
          </a:p>
          <a:p>
            <a:r>
              <a:rPr lang="en-AU" dirty="0"/>
              <a:t>Roll your own protocols and tools!</a:t>
            </a:r>
          </a:p>
          <a:p>
            <a:r>
              <a:rPr lang="en-AU" dirty="0" smtClean="0"/>
              <a:t>DFAT, former ASIO, chief declines to commit to writing (</a:t>
            </a:r>
            <a:r>
              <a:rPr lang="en-AU" i="1" dirty="0" smtClean="0"/>
              <a:t>Zygier </a:t>
            </a:r>
            <a:r>
              <a:rPr lang="en-AU" dirty="0" smtClean="0"/>
              <a:t>case)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4536" t="-4625" r="364" b="395"/>
          <a:stretch/>
        </p:blipFill>
        <p:spPr>
          <a:xfrm>
            <a:off x="-1166813" y="260349"/>
            <a:ext cx="10888086" cy="610119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0"/>
            <a:ext cx="8667750" cy="620688"/>
          </a:xfrm>
        </p:spPr>
        <p:txBody>
          <a:bodyPr/>
          <a:lstStyle/>
          <a:p>
            <a:r>
              <a:rPr lang="en-US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278507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Wayback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9" r="79"/>
          <a:stretch>
            <a:fillRect/>
          </a:stretch>
        </p:blipFill>
        <p:spPr>
          <a:xfrm>
            <a:off x="128464" y="115888"/>
            <a:ext cx="9720386" cy="6626225"/>
          </a:xfrm>
        </p:spPr>
      </p:pic>
    </p:spTree>
    <p:extLst>
      <p:ext uri="{BB962C8B-B14F-4D97-AF65-F5344CB8AC3E}">
        <p14:creationId xmlns:p14="http://schemas.microsoft.com/office/powerpoint/2010/main" val="422243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983" r="9983"/>
          <a:stretch>
            <a:fillRect/>
          </a:stretch>
        </p:blipFill>
        <p:spPr>
          <a:xfrm>
            <a:off x="200025" y="261639"/>
            <a:ext cx="9505950" cy="6335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SnapChat</a:t>
            </a:r>
          </a:p>
        </p:txBody>
      </p:sp>
    </p:spTree>
    <p:extLst>
      <p:ext uri="{BB962C8B-B14F-4D97-AF65-F5344CB8AC3E}">
        <p14:creationId xmlns:p14="http://schemas.microsoft.com/office/powerpoint/2010/main" val="23945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</a:t>
            </a:r>
            <a:r>
              <a:rPr lang="en-AU" baseline="0" dirty="0" smtClean="0"/>
              <a:t> cf. international material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676400"/>
            <a:ext cx="9073007" cy="40568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Extraterritoriality, foreign jurisdiction limits, ‘data sovereignty’ 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Difficulties for censorship, suppression, takedown, prosecution</a:t>
            </a:r>
          </a:p>
          <a:p>
            <a:pPr>
              <a:spcAft>
                <a:spcPts val="600"/>
              </a:spcAft>
            </a:pPr>
            <a:r>
              <a:rPr lang="en-AU" dirty="0"/>
              <a:t>Onshore: Notices (Content Takedown, Link deletion, Stream cessation)  for items hosted in Australia from ACMA, Courts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Directed not at author or owner, but ICH, intermediary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No motive to resist? Or seek actual classification, review?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No obligation online to classify, check, edit (</a:t>
            </a:r>
            <a:r>
              <a:rPr lang="en-AU" i="1" dirty="0" smtClean="0"/>
              <a:t>cf</a:t>
            </a:r>
            <a:r>
              <a:rPr lang="en-AU" dirty="0" smtClean="0"/>
              <a:t> film, game, publ.)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‘Prohibited’ or ‘Potentially prohibited’: </a:t>
            </a:r>
            <a:r>
              <a:rPr lang="en-AU" sz="1600" dirty="0" smtClean="0"/>
              <a:t>RC, X18+, some R18+, MA15+</a:t>
            </a:r>
          </a:p>
          <a:p>
            <a:pPr>
              <a:spcAft>
                <a:spcPts val="600"/>
              </a:spcAft>
            </a:pPr>
            <a:r>
              <a:rPr lang="en-AU" dirty="0"/>
              <a:t>Offshore: ACMA blacklist based on complaint, Interpol C.P. blacklist in ‘voluntary’ ISP ‘filters’. Otherwise? Most untouched.</a:t>
            </a:r>
          </a:p>
          <a:p>
            <a:pPr>
              <a:spcAft>
                <a:spcPts val="600"/>
              </a:spcAft>
            </a:pPr>
            <a:r>
              <a:rPr lang="en-AU" dirty="0"/>
              <a:t>Potential to use  </a:t>
            </a:r>
            <a:r>
              <a:rPr lang="en-AU" dirty="0">
                <a:hlinkClick r:id="rId2"/>
              </a:rPr>
              <a:t>Council of Europe </a:t>
            </a:r>
            <a:r>
              <a:rPr lang="en-AU" i="1" dirty="0">
                <a:hlinkClick r:id="rId2"/>
              </a:rPr>
              <a:t>Cybercrime Convention</a:t>
            </a:r>
            <a:r>
              <a:rPr lang="en-AU" i="1" dirty="0"/>
              <a:t> </a:t>
            </a:r>
            <a:r>
              <a:rPr lang="en-AU" dirty="0"/>
              <a:t>by, and in, USA and EU to streamline criminal prosecution: 1/3/13!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Perimeter security: FAIL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85214"/>
              </p:ext>
            </p:extLst>
          </p:nvPr>
        </p:nvGraphicFramePr>
        <p:xfrm>
          <a:off x="619125" y="1676400"/>
          <a:ext cx="8667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18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228600"/>
            <a:ext cx="8942387" cy="1143000"/>
          </a:xfrm>
        </p:spPr>
        <p:txBody>
          <a:bodyPr/>
          <a:lstStyle/>
          <a:p>
            <a:r>
              <a:rPr lang="en-US" dirty="0"/>
              <a:t>Why IT perimeter security must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676400"/>
            <a:ext cx="8870379" cy="4572000"/>
          </a:xfrm>
        </p:spPr>
        <p:txBody>
          <a:bodyPr/>
          <a:lstStyle/>
          <a:p>
            <a:r>
              <a:rPr lang="en-US" dirty="0"/>
              <a:t>Needs to be 100% effective</a:t>
            </a:r>
          </a:p>
          <a:p>
            <a:r>
              <a:rPr lang="en-US" dirty="0"/>
              <a:t>For a connected device, 99.9% means that 0.1% loophole will be found, in seconds or weeks.</a:t>
            </a:r>
          </a:p>
          <a:p>
            <a:r>
              <a:rPr lang="en-US" dirty="0"/>
              <a:t>No IT security tools is even 99.9% effective.</a:t>
            </a:r>
          </a:p>
          <a:p>
            <a:r>
              <a:rPr lang="en-US" dirty="0"/>
              <a:t>The other side are in a constant arms race with the IT security providers and other vendors trying to keep them out. </a:t>
            </a:r>
          </a:p>
          <a:p>
            <a:r>
              <a:rPr lang="en-US" dirty="0"/>
              <a:t>They only need the tiniest crack – easy to achieve eventually</a:t>
            </a:r>
          </a:p>
          <a:p>
            <a:r>
              <a:rPr lang="en-US" dirty="0"/>
              <a:t>Constant innovation by some of the smartest IT people on the planet, and legions of ‘script kiddies’ using  auto-mutating tools</a:t>
            </a:r>
          </a:p>
        </p:txBody>
      </p:sp>
    </p:spTree>
    <p:extLst>
      <p:ext uri="{BB962C8B-B14F-4D97-AF65-F5344CB8AC3E}">
        <p14:creationId xmlns:p14="http://schemas.microsoft.com/office/powerpoint/2010/main" val="152821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  <a:cs typeface="+mj-cs"/>
              </a:rPr>
              <a:t>Outline</a:t>
            </a:r>
          </a:p>
        </p:txBody>
      </p:sp>
      <p:sp>
        <p:nvSpPr>
          <p:cNvPr id="44034" name="Text Placeholder 3"/>
          <p:cNvSpPr>
            <a:spLocks noGrp="1"/>
          </p:cNvSpPr>
          <p:nvPr>
            <p:ph type="body" idx="1"/>
          </p:nvPr>
        </p:nvSpPr>
        <p:spPr>
          <a:xfrm>
            <a:off x="619125" y="1874838"/>
            <a:ext cx="4060825" cy="63976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AU" dirty="0" smtClean="0"/>
              <a:t>Regulation</a:t>
            </a:r>
          </a:p>
        </p:txBody>
      </p:sp>
      <p:sp>
        <p:nvSpPr>
          <p:cNvPr id="4403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26050" y="1874838"/>
            <a:ext cx="4060825" cy="639762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AU" dirty="0" smtClean="0"/>
          </a:p>
        </p:txBody>
      </p:sp>
      <p:sp>
        <p:nvSpPr>
          <p:cNvPr id="44036" name="Content Placeholder 4"/>
          <p:cNvSpPr>
            <a:spLocks noGrp="1"/>
          </p:cNvSpPr>
          <p:nvPr>
            <p:ph sz="quarter" idx="2"/>
          </p:nvPr>
        </p:nvSpPr>
        <p:spPr>
          <a:xfrm>
            <a:off x="619125" y="2590800"/>
            <a:ext cx="4060825" cy="3448050"/>
          </a:xfrm>
        </p:spPr>
        <p:txBody>
          <a:bodyPr/>
          <a:lstStyle/>
          <a:p>
            <a:pPr eaLnBrk="1" hangingPunct="1"/>
            <a:r>
              <a:rPr lang="en-AU" dirty="0" smtClean="0">
                <a:hlinkClick r:id="rId3" action="ppaction://hlinksldjump"/>
              </a:rPr>
              <a:t>Lessig and Code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4" action="ppaction://hlinksldjump"/>
              </a:rPr>
              <a:t>Online and Social media impacts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5" action="ppaction://hlinksldjump"/>
              </a:rPr>
              <a:t>Technological changes 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6" action="ppaction://hlinksldjump"/>
              </a:rPr>
              <a:t>Legal disconnects 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7" action="ppaction://hlinksldjump"/>
              </a:rPr>
              <a:t>Struggle for regulators</a:t>
            </a:r>
            <a:r>
              <a:rPr lang="en-AU" dirty="0" smtClean="0"/>
              <a:t> to keep up</a:t>
            </a:r>
          </a:p>
          <a:p>
            <a:pPr marL="0" indent="0" eaLnBrk="1" hangingPunct="1">
              <a:buNone/>
            </a:pPr>
            <a:r>
              <a:rPr lang="en-AU" dirty="0" smtClean="0"/>
              <a:t>Special Features of the online social environment</a:t>
            </a:r>
          </a:p>
          <a:p>
            <a:pPr eaLnBrk="1" hangingPunct="1"/>
            <a:r>
              <a:rPr lang="en-AU" dirty="0" smtClean="0">
                <a:hlinkClick r:id="rId8" action="ppaction://hlinksldjump"/>
              </a:rPr>
              <a:t>A </a:t>
            </a:r>
            <a:r>
              <a:rPr lang="en-AU" altLang="en-US" dirty="0" smtClean="0">
                <a:hlinkClick r:id="rId8" action="ppaction://hlinksldjump"/>
              </a:rPr>
              <a:t>‘</a:t>
            </a:r>
            <a:r>
              <a:rPr lang="en-AU" dirty="0" smtClean="0">
                <a:hlinkClick r:id="rId8" action="ppaction://hlinksldjump"/>
              </a:rPr>
              <a:t>wicked problem</a:t>
            </a:r>
            <a:r>
              <a:rPr lang="en-AU" altLang="en-US" dirty="0" smtClean="0">
                <a:hlinkClick r:id="rId8" action="ppaction://hlinksldjump"/>
              </a:rPr>
              <a:t>’</a:t>
            </a:r>
            <a:r>
              <a:rPr lang="en-AU" dirty="0" smtClean="0">
                <a:hlinkClick r:id="rId8" action="ppaction://hlinksldjump"/>
              </a:rPr>
              <a:t>?</a:t>
            </a:r>
            <a:endParaRPr lang="en-AU" dirty="0" smtClean="0"/>
          </a:p>
        </p:txBody>
      </p:sp>
      <p:sp>
        <p:nvSpPr>
          <p:cNvPr id="44037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590800"/>
            <a:ext cx="4060825" cy="34480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AU" dirty="0" smtClean="0">
                <a:hlinkClick r:id="rId9" action="ppaction://hlinksldjump"/>
              </a:rPr>
              <a:t>Infinitely Long and Short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10" action="ppaction://hlinksldjump"/>
              </a:rPr>
              <a:t>Australian v International material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11" action="ppaction://hlinksldjump"/>
              </a:rPr>
              <a:t>IT security: Perimeter must fail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12" action="ppaction://hlinksldjump"/>
              </a:rPr>
              <a:t>Four horsemen of the personal info sedurity apocalypse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13" action="ppaction://hlinksldjump"/>
              </a:rPr>
              <a:t>Challenges for regulation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14" action="ppaction://hlinksldjump"/>
              </a:rPr>
              <a:t>Recent Prosecutions</a:t>
            </a:r>
            <a:endParaRPr lang="en-AU" dirty="0" smtClean="0"/>
          </a:p>
          <a:p>
            <a:pPr eaLnBrk="1" hangingPunct="1"/>
            <a:r>
              <a:rPr lang="en-AU" dirty="0" smtClean="0">
                <a:hlinkClick r:id="rId15" action="ppaction://hlinksldjump"/>
              </a:rPr>
              <a:t>Where are we left?</a:t>
            </a:r>
            <a:endParaRPr lang="en-AU" dirty="0" smtClean="0"/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IT security broken?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676400"/>
            <a:ext cx="9361039" cy="499296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Unix IT security model (WinNT, Mac, *nix) doomed</a:t>
            </a:r>
          </a:p>
          <a:p>
            <a:pPr lvl="1" eaLnBrk="1" hangingPunct="1"/>
            <a:r>
              <a:rPr lang="en-US" sz="2600" dirty="0" smtClean="0"/>
              <a:t>Assumes informed user. But complicated, we’re all bozos.</a:t>
            </a:r>
          </a:p>
          <a:p>
            <a:pPr eaLnBrk="1" hangingPunct="1"/>
            <a:r>
              <a:rPr lang="en-US" sz="2800" dirty="0" smtClean="0"/>
              <a:t>Perimeter defence model is doomed: 0.01% v 99.99%</a:t>
            </a:r>
          </a:p>
          <a:p>
            <a:pPr lvl="1" eaLnBrk="1" hangingPunct="1"/>
            <a:r>
              <a:rPr lang="en-US" sz="2600" dirty="0" smtClean="0"/>
              <a:t>Hacktivists and crims can get into anything</a:t>
            </a:r>
          </a:p>
          <a:p>
            <a:pPr lvl="1" eaLnBrk="1" hangingPunct="1"/>
            <a:r>
              <a:rPr lang="en-US" sz="2600" dirty="0" smtClean="0"/>
              <a:t>Minutes/hours before any honeypot compromised?</a:t>
            </a:r>
          </a:p>
          <a:p>
            <a:pPr eaLnBrk="1" hangingPunct="1"/>
            <a:r>
              <a:rPr lang="en-US" sz="2800" dirty="0" smtClean="0"/>
              <a:t>No basis for user decision to agree, click; false alarms.</a:t>
            </a:r>
          </a:p>
          <a:p>
            <a:pPr eaLnBrk="1" hangingPunct="1"/>
            <a:r>
              <a:rPr lang="en-US" sz="2800" dirty="0"/>
              <a:t>Zombies &amp; malware industrialise rapidly, mass customise</a:t>
            </a:r>
          </a:p>
          <a:p>
            <a:pPr eaLnBrk="1" hangingPunct="1"/>
            <a:r>
              <a:rPr lang="en-US" sz="2800" dirty="0"/>
              <a:t>Implications: we definitely can’t keep them out, or info in.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72480" y="228600"/>
            <a:ext cx="9433048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Four Horsemen of the </a:t>
            </a:r>
            <a:br>
              <a:rPr lang="en-US" dirty="0" smtClean="0"/>
            </a:br>
            <a:r>
              <a:rPr lang="en-US" dirty="0" smtClean="0"/>
              <a:t>[online privacy/security] Apocalypse</a:t>
            </a:r>
          </a:p>
        </p:txBody>
      </p:sp>
      <p:sp>
        <p:nvSpPr>
          <p:cNvPr id="8" name="Lightning Bolt 7"/>
          <p:cNvSpPr/>
          <p:nvPr/>
        </p:nvSpPr>
        <p:spPr>
          <a:xfrm>
            <a:off x="-1599728" y="980728"/>
            <a:ext cx="864096" cy="1368152"/>
          </a:xfrm>
          <a:prstGeom prst="lightningBolt">
            <a:avLst/>
          </a:prstGeom>
          <a:ln w="25400" cap="flat" cmpd="sng">
            <a:solidFill>
              <a:schemeClr val="accent2">
                <a:lumMod val="50000"/>
              </a:schemeClr>
            </a:solidFill>
          </a:ln>
          <a:effectLst>
            <a:outerShdw blurRad="82550" dist="76200" dir="9000000" sx="102000" sy="102000" rotWithShape="0">
              <a:schemeClr val="bg2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Lightning Bolt 8"/>
          <p:cNvSpPr/>
          <p:nvPr/>
        </p:nvSpPr>
        <p:spPr>
          <a:xfrm>
            <a:off x="-1599728" y="2564904"/>
            <a:ext cx="864096" cy="1368152"/>
          </a:xfrm>
          <a:prstGeom prst="lightningBolt">
            <a:avLst/>
          </a:prstGeom>
          <a:ln w="25400" cap="flat" cmpd="sng">
            <a:solidFill>
              <a:schemeClr val="accent2">
                <a:lumMod val="50000"/>
              </a:schemeClr>
            </a:solidFill>
          </a:ln>
          <a:effectLst>
            <a:outerShdw blurRad="82550" dist="76200" dir="9000000" sx="102000" sy="102000" rotWithShape="0">
              <a:schemeClr val="bg2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4"/>
          <p:cNvSpPr/>
          <p:nvPr/>
        </p:nvSpPr>
        <p:spPr>
          <a:xfrm>
            <a:off x="1784649" y="2357521"/>
            <a:ext cx="2160238" cy="9188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i="0" kern="1200" baseline="0" dirty="0">
              <a:latin typeface="Calibri"/>
            </a:endParaRPr>
          </a:p>
        </p:txBody>
      </p:sp>
      <p:sp>
        <p:nvSpPr>
          <p:cNvPr id="16" name="Oval 4"/>
          <p:cNvSpPr/>
          <p:nvPr/>
        </p:nvSpPr>
        <p:spPr>
          <a:xfrm>
            <a:off x="1856657" y="4660373"/>
            <a:ext cx="2160240" cy="1425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baseline="0" dirty="0">
                <a:latin typeface="Calibri"/>
              </a:rPr>
              <a:t>OU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422899"/>
              </p:ext>
            </p:extLst>
          </p:nvPr>
        </p:nvGraphicFramePr>
        <p:xfrm>
          <a:off x="1712640" y="1916832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82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these ‘Four Horsemen’ matter?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Presumption by many that government and industry are ‘here to help’, rather than ‘part of the problem’.</a:t>
            </a:r>
          </a:p>
          <a:p>
            <a:r>
              <a:rPr lang="en-AU" dirty="0"/>
              <a:t>Much cyber-safety and cyber-security education material is distorted by this assumption</a:t>
            </a:r>
          </a:p>
          <a:p>
            <a:r>
              <a:rPr lang="en-AU" dirty="0" smtClean="0"/>
              <a:t>Good players in all four sectors, but serious risks from all too.</a:t>
            </a:r>
          </a:p>
          <a:p>
            <a:r>
              <a:rPr lang="en-AU" dirty="0"/>
              <a:t>Failing to see this may blind users to the worst risks for them in a given situation. Courts may look in the wrong place.</a:t>
            </a:r>
          </a:p>
          <a:p>
            <a:r>
              <a:rPr lang="en-AU" dirty="0" smtClean="0"/>
              <a:t>Also conveniently avoids focusing attention on governance and public policy failures which create such institutional risks!</a:t>
            </a:r>
          </a:p>
        </p:txBody>
      </p:sp>
    </p:spTree>
    <p:extLst>
      <p:ext uri="{BB962C8B-B14F-4D97-AF65-F5344CB8AC3E}">
        <p14:creationId xmlns:p14="http://schemas.microsoft.com/office/powerpoint/2010/main" val="97367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for regulation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Impossible to treat online content same as offline mass media</a:t>
            </a:r>
          </a:p>
          <a:p>
            <a:pPr lvl="1"/>
            <a:r>
              <a:rPr lang="en-AU" dirty="0" smtClean="0"/>
              <a:t>Human classification, processing, review: orders too expensive</a:t>
            </a:r>
          </a:p>
          <a:p>
            <a:pPr lvl="1"/>
            <a:r>
              <a:rPr lang="en-AU" dirty="0" smtClean="0"/>
              <a:t>Machine classification, automation: intrinsically ineffective</a:t>
            </a:r>
          </a:p>
          <a:p>
            <a:pPr lvl="1"/>
            <a:r>
              <a:rPr lang="en-AU" dirty="0" smtClean="0"/>
              <a:t>Transparency and accountability (old) v. secrecy (new)?</a:t>
            </a:r>
          </a:p>
          <a:p>
            <a:r>
              <a:rPr lang="en-AU" dirty="0" smtClean="0"/>
              <a:t>No ambition/hope to classify/control all – but what to say to parents, victims, or litigants?</a:t>
            </a:r>
          </a:p>
          <a:p>
            <a:r>
              <a:rPr lang="en-AU" dirty="0" smtClean="0"/>
              <a:t>Complaints/reporting as a visible response... Then what? </a:t>
            </a:r>
          </a:p>
          <a:p>
            <a:r>
              <a:rPr lang="en-AU" dirty="0" smtClean="0"/>
              <a:t>Problem of the social network giants: too big to care, too big to afford to deal with individuals? ‘Customers’ </a:t>
            </a:r>
            <a:r>
              <a:rPr lang="en-AU" i="1" dirty="0" smtClean="0"/>
              <a:t>cf. </a:t>
            </a:r>
            <a:r>
              <a:rPr lang="en-AU" dirty="0" smtClean="0"/>
              <a:t>‘Products’?</a:t>
            </a:r>
          </a:p>
          <a:p>
            <a:r>
              <a:rPr lang="en-AU" dirty="0"/>
              <a:t>Potential of exemplary prosecutions? Shock of consequences?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prosecutions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676400"/>
            <a:ext cx="8870379" cy="4572000"/>
          </a:xfrm>
        </p:spPr>
        <p:txBody>
          <a:bodyPr/>
          <a:lstStyle/>
          <a:p>
            <a:r>
              <a:rPr lang="en-US" dirty="0"/>
              <a:t>NSW Dist Ct.: </a:t>
            </a:r>
            <a:r>
              <a:rPr lang="en-US" i="1"/>
              <a:t>Police v Ravshan USMANOV</a:t>
            </a:r>
            <a:r>
              <a:rPr lang="en-US"/>
              <a:t> </a:t>
            </a:r>
            <a:r>
              <a:rPr lang="en-US">
                <a:hlinkClick r:id="rId2"/>
              </a:rPr>
              <a:t>[2011] NSWLC 40</a:t>
            </a:r>
            <a:endParaRPr lang="en-US"/>
          </a:p>
          <a:p>
            <a:r>
              <a:rPr lang="en-US" dirty="0"/>
              <a:t>Publish Indecent Article, s578C of </a:t>
            </a:r>
            <a:r>
              <a:rPr lang="en-US" i="1" dirty="0"/>
              <a:t>Crimes Act </a:t>
            </a:r>
            <a:r>
              <a:rPr lang="en-US" dirty="0"/>
              <a:t>1900 (NSW)</a:t>
            </a:r>
          </a:p>
          <a:p>
            <a:pPr lvl="1"/>
            <a:r>
              <a:rPr lang="en-US" dirty="0"/>
              <a:t>Non-internet offence, old offence! </a:t>
            </a:r>
          </a:p>
          <a:p>
            <a:pPr lvl="1"/>
            <a:r>
              <a:rPr lang="en-US" dirty="0"/>
              <a:t>Former partner, pictures posted, created during the relationship</a:t>
            </a:r>
          </a:p>
          <a:p>
            <a:pPr lvl="1"/>
            <a:r>
              <a:rPr lang="en-US" dirty="0"/>
              <a:t>Intent to cause distress, a means of ‘getting back’ at former GF.</a:t>
            </a:r>
          </a:p>
          <a:p>
            <a:pPr lvl="1"/>
            <a:r>
              <a:rPr lang="en-US" dirty="0"/>
              <a:t>Plea of guilty, failed bid to minimise sentence, 6 mo. suspended</a:t>
            </a:r>
          </a:p>
          <a:p>
            <a:pPr lvl="1"/>
            <a:r>
              <a:rPr lang="en-US" dirty="0"/>
              <a:t>Poor legal advice, Dep CM unimpressed with ‘it was nothing’.</a:t>
            </a:r>
          </a:p>
          <a:p>
            <a:pPr lvl="1"/>
            <a:r>
              <a:rPr lang="en-US" dirty="0"/>
              <a:t>No precedents, magistrate picks middle of range to start.</a:t>
            </a:r>
          </a:p>
          <a:p>
            <a:pPr lvl="1"/>
            <a:r>
              <a:rPr lang="en-US" dirty="0"/>
              <a:t>Discount for plea (25%), then adds 25% for lack of contrition</a:t>
            </a:r>
          </a:p>
          <a:p>
            <a:pPr lvl="1"/>
            <a:r>
              <a:rPr lang="en-US" dirty="0"/>
              <a:t>Dist Ct. approved 6 months result, agreed shd be suspended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4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prosecutions </a:t>
            </a:r>
            <a:r>
              <a:rPr lang="en-US" sz="3600" i="1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676400"/>
            <a:ext cx="9145016" cy="4920952"/>
          </a:xfrm>
        </p:spPr>
        <p:txBody>
          <a:bodyPr/>
          <a:lstStyle/>
          <a:p>
            <a:r>
              <a:rPr lang="en-US" dirty="0"/>
              <a:t>Vic Bendigo Mag. Ct: </a:t>
            </a:r>
            <a:r>
              <a:rPr lang="en-US" i="1" dirty="0">
                <a:hlinkClick r:id="rId2"/>
              </a:rPr>
              <a:t>Henderson</a:t>
            </a:r>
            <a:r>
              <a:rPr lang="en-US" i="1" dirty="0"/>
              <a:t>  </a:t>
            </a:r>
            <a:r>
              <a:rPr lang="en-US" dirty="0"/>
              <a:t>2011, breach intervention order </a:t>
            </a:r>
          </a:p>
          <a:p>
            <a:pPr lvl="1"/>
            <a:r>
              <a:rPr lang="en-US"/>
              <a:t>Full admissions, said it was only harmless fun. No relationship.</a:t>
            </a:r>
          </a:p>
          <a:p>
            <a:pPr lvl="1"/>
            <a:r>
              <a:rPr lang="en-US" dirty="0"/>
              <a:t>“</a:t>
            </a:r>
            <a:r>
              <a:rPr lang="en-US"/>
              <a:t>couldn’t understand how she had proof he posted the comment”</a:t>
            </a:r>
          </a:p>
          <a:p>
            <a:pPr lvl="1"/>
            <a:r>
              <a:rPr lang="en-US" dirty="0"/>
              <a:t>Illustrates lack of appreciation of both the harm and the evidence gathering capacity of online systems. Importance of data forensics!</a:t>
            </a:r>
          </a:p>
          <a:p>
            <a:r>
              <a:rPr lang="en-US" i="1" dirty="0">
                <a:hlinkClick r:id="rId3"/>
              </a:rPr>
              <a:t>McCrory</a:t>
            </a:r>
            <a:r>
              <a:rPr lang="en-US" dirty="0">
                <a:hlinkClick r:id="rId3"/>
              </a:rPr>
              <a:t> and </a:t>
            </a:r>
            <a:r>
              <a:rPr lang="en-US" i="1" dirty="0">
                <a:hlinkClick r:id="rId3"/>
              </a:rPr>
              <a:t>Turner</a:t>
            </a:r>
            <a:r>
              <a:rPr lang="en-US" dirty="0"/>
              <a:t>, Aug 2012, same town!  </a:t>
            </a:r>
            <a:r>
              <a:rPr lang="en-US" dirty="0">
                <a:hlinkClick r:id="rId4"/>
              </a:rPr>
              <a:t>Revived</a:t>
            </a:r>
            <a:r>
              <a:rPr lang="en-US" dirty="0"/>
              <a:t> 2013!</a:t>
            </a:r>
          </a:p>
          <a:p>
            <a:pPr lvl="1"/>
            <a:r>
              <a:rPr lang="en-US" dirty="0"/>
              <a:t>‘Root Raters’ – FaceBook’s original purpose?</a:t>
            </a:r>
          </a:p>
          <a:p>
            <a:pPr lvl="1"/>
            <a:r>
              <a:rPr lang="en-US"/>
              <a:t>‘Use carriage service to offend’: </a:t>
            </a:r>
            <a:r>
              <a:rPr lang="en-US" i="1">
                <a:hlinkClick r:id="rId5"/>
              </a:rPr>
              <a:t>Criminal Code </a:t>
            </a:r>
            <a:r>
              <a:rPr lang="en-US"/>
              <a:t>(Cth) s474.17?</a:t>
            </a:r>
          </a:p>
          <a:p>
            <a:pPr lvl="1"/>
            <a:r>
              <a:rPr lang="en-US"/>
              <a:t>‘publishing objectionable material online’: ??</a:t>
            </a:r>
          </a:p>
          <a:p>
            <a:pPr lvl="1"/>
            <a:r>
              <a:rPr lang="en-US" dirty="0"/>
              <a:t>Jail terms reduced to Community Corrections Orders on appeal</a:t>
            </a:r>
          </a:p>
        </p:txBody>
      </p:sp>
    </p:spTree>
    <p:extLst>
      <p:ext uri="{BB962C8B-B14F-4D97-AF65-F5344CB8AC3E}">
        <p14:creationId xmlns:p14="http://schemas.microsoft.com/office/powerpoint/2010/main" val="4004130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this leave us?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Ignorance of consequences a key driver</a:t>
            </a:r>
          </a:p>
          <a:p>
            <a:r>
              <a:rPr lang="en-US" dirty="0" smtClean="0"/>
              <a:t>Will prosecutions make any difference?</a:t>
            </a:r>
          </a:p>
          <a:p>
            <a:r>
              <a:rPr lang="en-US" dirty="0" smtClean="0"/>
              <a:t>The politics of gesture? Or just the shock needed?</a:t>
            </a:r>
          </a:p>
          <a:p>
            <a:r>
              <a:rPr lang="en-US" dirty="0" smtClean="0"/>
              <a:t>Will we ever have a proper discussion of needs of young pp?</a:t>
            </a:r>
          </a:p>
          <a:p>
            <a:r>
              <a:rPr lang="en-US" dirty="0" smtClean="0"/>
              <a:t>Failure of local and US regulators to hold giants to account creates culture of impunity – rewards ‘see if you can get away with it’ not compliance. Absence of auditing and protection for individuals’s data?</a:t>
            </a:r>
          </a:p>
          <a:p>
            <a:r>
              <a:rPr lang="en-US" dirty="0"/>
              <a:t>Uncertainties in user requesting or court ordering takedowns.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Questions?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2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 smtClean="0"/>
              <a:t>David Vaile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 smtClean="0"/>
              <a:t>Cyberspace Law and Policy Centre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 smtClean="0"/>
              <a:t>Faculty of Law, University of NSW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 smtClean="0">
                <a:solidFill>
                  <a:schemeClr val="tx2"/>
                </a:solidFill>
                <a:hlinkClick r:id="rId3"/>
              </a:rPr>
              <a:t>http://www.cyberlawcentre.org/</a:t>
            </a:r>
            <a:endParaRPr lang="en-AU" sz="22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d.vaile@unsw.edu.au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0414 731 249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AU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Lawrence Lessig</a:t>
            </a:r>
            <a:r>
              <a:rPr lang="en-US" altLang="en-US" dirty="0" smtClean="0"/>
              <a:t>’</a:t>
            </a:r>
            <a:r>
              <a:rPr lang="en-US" dirty="0" smtClean="0"/>
              <a:t>s </a:t>
            </a:r>
            <a:r>
              <a:rPr lang="en-US" i="1" dirty="0" smtClean="0"/>
              <a:t>Code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Lessig identifies possible sources of regulation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i="1" dirty="0" smtClean="0"/>
              <a:t>Code and other laws of cyberspace </a:t>
            </a:r>
            <a:r>
              <a:rPr lang="en-US" sz="3200" dirty="0" smtClean="0"/>
              <a:t>– 2.0) </a:t>
            </a:r>
            <a:r>
              <a:rPr lang="en-US" sz="3200" dirty="0" smtClean="0">
                <a:hlinkClick r:id="rId2"/>
              </a:rPr>
              <a:t>http://codev2.cc/</a:t>
            </a:r>
            <a:endParaRPr lang="en-US" sz="3200" dirty="0" smtClean="0"/>
          </a:p>
          <a:p>
            <a:pPr lvl="1"/>
            <a:r>
              <a:rPr lang="en-US" sz="2800" b="1" dirty="0" smtClean="0"/>
              <a:t>Law</a:t>
            </a:r>
            <a:r>
              <a:rPr lang="en-US" sz="2800" dirty="0" smtClean="0"/>
              <a:t> (black letter, </a:t>
            </a:r>
            <a:r>
              <a:rPr lang="en-US" sz="2800" i="1" dirty="0" smtClean="0"/>
              <a:t>cf.</a:t>
            </a:r>
            <a:r>
              <a:rPr lang="en-US" sz="2800" dirty="0" smtClean="0"/>
              <a:t> actually enforced? Privacy?)</a:t>
            </a:r>
          </a:p>
          <a:p>
            <a:pPr lvl="1"/>
            <a:r>
              <a:rPr lang="en-US" sz="2800" b="1" dirty="0" smtClean="0"/>
              <a:t>Technology</a:t>
            </a:r>
            <a:r>
              <a:rPr lang="en-US" sz="2800" dirty="0" smtClean="0"/>
              <a:t> itself, a.k.a. '</a:t>
            </a:r>
            <a:r>
              <a:rPr lang="en-US" sz="2800" i="1" dirty="0" smtClean="0"/>
              <a:t>Code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 (functions/limits)</a:t>
            </a:r>
          </a:p>
          <a:p>
            <a:pPr lvl="1"/>
            <a:r>
              <a:rPr lang="en-US" sz="2800" b="1" dirty="0" smtClean="0"/>
              <a:t>Social norms </a:t>
            </a:r>
            <a:r>
              <a:rPr lang="en-US" sz="2800" dirty="0" smtClean="0"/>
              <a:t>(netiquette, social practices?)</a:t>
            </a:r>
          </a:p>
          <a:p>
            <a:pPr lvl="1"/>
            <a:r>
              <a:rPr lang="en-US" sz="2800" b="1" dirty="0" smtClean="0"/>
              <a:t>Business practice </a:t>
            </a:r>
            <a:r>
              <a:rPr lang="en-US" sz="2800" dirty="0" smtClean="0"/>
              <a:t>(new social host busines models, where the user is product, not customer?)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Online and social media impacts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46082" name="Text Placeholder 3"/>
          <p:cNvSpPr>
            <a:spLocks noGrp="1"/>
          </p:cNvSpPr>
          <p:nvPr>
            <p:ph type="body" idx="1"/>
          </p:nvPr>
        </p:nvSpPr>
        <p:spPr>
          <a:xfrm>
            <a:off x="4249738" y="3644900"/>
            <a:ext cx="3079526" cy="688975"/>
          </a:xfrm>
        </p:spPr>
        <p:txBody>
          <a:bodyPr/>
          <a:lstStyle/>
          <a:p>
            <a:pPr algn="r" eaLnBrk="1" hangingPunct="1">
              <a:spcAft>
                <a:spcPct val="0"/>
              </a:spcAft>
            </a:pPr>
            <a:r>
              <a:rPr lang="en-US" dirty="0" smtClean="0"/>
              <a:t>Tech changes</a:t>
            </a:r>
          </a:p>
          <a:p>
            <a:pPr algn="r" eaLnBrk="1" hangingPunct="1">
              <a:spcAft>
                <a:spcPct val="0"/>
              </a:spcAft>
            </a:pPr>
            <a:r>
              <a:rPr lang="en-US" dirty="0" smtClean="0"/>
              <a:t>Cultural changes</a:t>
            </a:r>
          </a:p>
          <a:p>
            <a:pPr algn="r" eaLnBrk="1" hangingPunct="1">
              <a:spcAft>
                <a:spcPct val="0"/>
              </a:spcAft>
            </a:pPr>
            <a:r>
              <a:rPr lang="en-US" dirty="0" smtClean="0"/>
              <a:t>Legal changes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619124" y="1676400"/>
            <a:ext cx="9014395" cy="4572000"/>
          </a:xfrm>
        </p:spPr>
        <p:txBody>
          <a:bodyPr/>
          <a:lstStyle/>
          <a:p>
            <a:r>
              <a:rPr lang="en-AU" dirty="0" smtClean="0"/>
              <a:t>Offline world was nice and simple, for regulators and courts</a:t>
            </a:r>
          </a:p>
          <a:p>
            <a:r>
              <a:rPr lang="en-AU" dirty="0" smtClean="0"/>
              <a:t>Web 1.0: global publication, old media publish models: AustLII</a:t>
            </a:r>
          </a:p>
          <a:p>
            <a:r>
              <a:rPr lang="en-AU" dirty="0" smtClean="0"/>
              <a:t>Web 2.0: social networking, user generated content: Facebook 1</a:t>
            </a:r>
          </a:p>
          <a:p>
            <a:pPr lvl="1"/>
            <a:r>
              <a:rPr lang="en-AU" dirty="0" smtClean="0"/>
              <a:t>Convergence of producer and consumer, + distributor</a:t>
            </a:r>
          </a:p>
          <a:p>
            <a:r>
              <a:rPr lang="en-AU" dirty="0" smtClean="0"/>
              <a:t>Web 3.0?: mass personalisation, semantic web, wearable tech.</a:t>
            </a:r>
          </a:p>
          <a:p>
            <a:pPr lvl="1"/>
            <a:r>
              <a:rPr lang="en-AU" dirty="0" smtClean="0"/>
              <a:t>It</a:t>
            </a:r>
            <a:r>
              <a:rPr lang="en-AU" altLang="en-US" dirty="0" smtClean="0"/>
              <a:t>’</a:t>
            </a:r>
            <a:r>
              <a:rPr lang="en-AU" dirty="0" smtClean="0"/>
              <a:t>s not just your friends who know you and what you mean</a:t>
            </a:r>
          </a:p>
          <a:p>
            <a:r>
              <a:rPr lang="en-AU" dirty="0" smtClean="0"/>
              <a:t>Attack of the killer toddlers – we are so old!</a:t>
            </a:r>
          </a:p>
          <a:p>
            <a:pPr lvl="1"/>
            <a:r>
              <a:rPr lang="en-AU" dirty="0" smtClean="0"/>
              <a:t>Hackers retire at 15, kids turning tech. tables on parents, ‘slash’</a:t>
            </a:r>
          </a:p>
          <a:p>
            <a:pPr lvl="1"/>
            <a:r>
              <a:rPr lang="en-AU" dirty="0" smtClean="0"/>
              <a:t>Facebook does not enforce own entry test of ‘at least 13 yrs old’</a:t>
            </a:r>
          </a:p>
        </p:txBody>
      </p:sp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Technological changes underlying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 Olde Worlde (–2006)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2520" y="1700808"/>
          <a:ext cx="866775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ghtning Bolt 7"/>
          <p:cNvSpPr/>
          <p:nvPr/>
        </p:nvSpPr>
        <p:spPr>
          <a:xfrm>
            <a:off x="4304928" y="2420888"/>
            <a:ext cx="864096" cy="1368152"/>
          </a:xfrm>
          <a:prstGeom prst="lightningBolt">
            <a:avLst/>
          </a:prstGeom>
          <a:ln w="25400" cap="flat" cmpd="sng">
            <a:solidFill>
              <a:schemeClr val="accent2">
                <a:lumMod val="50000"/>
              </a:schemeClr>
            </a:solidFill>
          </a:ln>
          <a:effectLst>
            <a:outerShdw blurRad="82550" dist="76200" dir="9000000" sx="102000" sy="102000" rotWithShape="0">
              <a:schemeClr val="bg2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Lightning Bolt 8"/>
          <p:cNvSpPr/>
          <p:nvPr/>
        </p:nvSpPr>
        <p:spPr>
          <a:xfrm>
            <a:off x="2504728" y="2492896"/>
            <a:ext cx="864096" cy="1368152"/>
          </a:xfrm>
          <a:prstGeom prst="lightningBolt">
            <a:avLst/>
          </a:prstGeom>
          <a:ln w="25400" cap="flat" cmpd="sng">
            <a:solidFill>
              <a:schemeClr val="accent2">
                <a:lumMod val="50000"/>
              </a:schemeClr>
            </a:solidFill>
          </a:ln>
          <a:effectLst>
            <a:outerShdw blurRad="82550" dist="76200" dir="9000000" sx="102000" sy="102000" rotWithShape="0">
              <a:schemeClr val="bg2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>
            <a:spLocks noChangeArrowheads="1"/>
          </p:cNvSpPr>
          <p:nvPr/>
        </p:nvSpPr>
        <p:spPr bwMode="auto">
          <a:xfrm flipH="1">
            <a:off x="488950" y="1628775"/>
            <a:ext cx="8928100" cy="49688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D8E4EE"/>
          </a:solidFill>
          <a:ln w="9525">
            <a:solidFill>
              <a:srgbClr val="8AADCD"/>
            </a:solidFill>
            <a:round/>
            <a:headEnd/>
            <a:tailEnd/>
          </a:ln>
          <a:effectLst>
            <a:outerShdw dist="25400" dir="6599969" sx="102000" sy="102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fangled (SNS/UGC)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2520" y="1700808"/>
          <a:ext cx="866775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Quad Arrow 2"/>
          <p:cNvSpPr>
            <a:spLocks/>
          </p:cNvSpPr>
          <p:nvPr/>
        </p:nvSpPr>
        <p:spPr bwMode="auto">
          <a:xfrm rot="-1341651">
            <a:off x="4706938" y="3325813"/>
            <a:ext cx="1216025" cy="1217612"/>
          </a:xfrm>
          <a:custGeom>
            <a:avLst/>
            <a:gdLst>
              <a:gd name="T0" fmla="*/ 0 w 1216152"/>
              <a:gd name="T1" fmla="*/ 608076 h 1216152"/>
              <a:gd name="T2" fmla="*/ 273634 w 1216152"/>
              <a:gd name="T3" fmla="*/ 334442 h 1216152"/>
              <a:gd name="T4" fmla="*/ 273634 w 1216152"/>
              <a:gd name="T5" fmla="*/ 471259 h 1216152"/>
              <a:gd name="T6" fmla="*/ 471259 w 1216152"/>
              <a:gd name="T7" fmla="*/ 471259 h 1216152"/>
              <a:gd name="T8" fmla="*/ 471259 w 1216152"/>
              <a:gd name="T9" fmla="*/ 273634 h 1216152"/>
              <a:gd name="T10" fmla="*/ 334442 w 1216152"/>
              <a:gd name="T11" fmla="*/ 273634 h 1216152"/>
              <a:gd name="T12" fmla="*/ 608076 w 1216152"/>
              <a:gd name="T13" fmla="*/ 0 h 1216152"/>
              <a:gd name="T14" fmla="*/ 881710 w 1216152"/>
              <a:gd name="T15" fmla="*/ 273634 h 1216152"/>
              <a:gd name="T16" fmla="*/ 744893 w 1216152"/>
              <a:gd name="T17" fmla="*/ 273634 h 1216152"/>
              <a:gd name="T18" fmla="*/ 744893 w 1216152"/>
              <a:gd name="T19" fmla="*/ 471259 h 1216152"/>
              <a:gd name="T20" fmla="*/ 942518 w 1216152"/>
              <a:gd name="T21" fmla="*/ 471259 h 1216152"/>
              <a:gd name="T22" fmla="*/ 942518 w 1216152"/>
              <a:gd name="T23" fmla="*/ 334442 h 1216152"/>
              <a:gd name="T24" fmla="*/ 1216152 w 1216152"/>
              <a:gd name="T25" fmla="*/ 608076 h 1216152"/>
              <a:gd name="T26" fmla="*/ 942518 w 1216152"/>
              <a:gd name="T27" fmla="*/ 881710 h 1216152"/>
              <a:gd name="T28" fmla="*/ 942518 w 1216152"/>
              <a:gd name="T29" fmla="*/ 744893 h 1216152"/>
              <a:gd name="T30" fmla="*/ 744893 w 1216152"/>
              <a:gd name="T31" fmla="*/ 744893 h 1216152"/>
              <a:gd name="T32" fmla="*/ 744893 w 1216152"/>
              <a:gd name="T33" fmla="*/ 942518 h 1216152"/>
              <a:gd name="T34" fmla="*/ 881710 w 1216152"/>
              <a:gd name="T35" fmla="*/ 942518 h 1216152"/>
              <a:gd name="T36" fmla="*/ 608076 w 1216152"/>
              <a:gd name="T37" fmla="*/ 1216152 h 1216152"/>
              <a:gd name="T38" fmla="*/ 334442 w 1216152"/>
              <a:gd name="T39" fmla="*/ 942518 h 1216152"/>
              <a:gd name="T40" fmla="*/ 471259 w 1216152"/>
              <a:gd name="T41" fmla="*/ 942518 h 1216152"/>
              <a:gd name="T42" fmla="*/ 471259 w 1216152"/>
              <a:gd name="T43" fmla="*/ 744893 h 1216152"/>
              <a:gd name="T44" fmla="*/ 273634 w 1216152"/>
              <a:gd name="T45" fmla="*/ 744893 h 1216152"/>
              <a:gd name="T46" fmla="*/ 273634 w 1216152"/>
              <a:gd name="T47" fmla="*/ 881710 h 1216152"/>
              <a:gd name="T48" fmla="*/ 0 w 1216152"/>
              <a:gd name="T49" fmla="*/ 608076 h 1216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16152" h="1216152">
                <a:moveTo>
                  <a:pt x="0" y="608076"/>
                </a:moveTo>
                <a:lnTo>
                  <a:pt x="273634" y="334442"/>
                </a:lnTo>
                <a:lnTo>
                  <a:pt x="273634" y="471259"/>
                </a:lnTo>
                <a:lnTo>
                  <a:pt x="471259" y="471259"/>
                </a:lnTo>
                <a:lnTo>
                  <a:pt x="471259" y="273634"/>
                </a:lnTo>
                <a:lnTo>
                  <a:pt x="334442" y="273634"/>
                </a:lnTo>
                <a:lnTo>
                  <a:pt x="608076" y="0"/>
                </a:lnTo>
                <a:lnTo>
                  <a:pt x="881710" y="273634"/>
                </a:lnTo>
                <a:lnTo>
                  <a:pt x="744893" y="273634"/>
                </a:lnTo>
                <a:lnTo>
                  <a:pt x="744893" y="471259"/>
                </a:lnTo>
                <a:lnTo>
                  <a:pt x="942518" y="471259"/>
                </a:lnTo>
                <a:lnTo>
                  <a:pt x="942518" y="334442"/>
                </a:lnTo>
                <a:lnTo>
                  <a:pt x="1216152" y="608076"/>
                </a:lnTo>
                <a:lnTo>
                  <a:pt x="942518" y="881710"/>
                </a:lnTo>
                <a:lnTo>
                  <a:pt x="942518" y="744893"/>
                </a:lnTo>
                <a:lnTo>
                  <a:pt x="744893" y="744893"/>
                </a:lnTo>
                <a:lnTo>
                  <a:pt x="744893" y="942518"/>
                </a:lnTo>
                <a:lnTo>
                  <a:pt x="881710" y="942518"/>
                </a:lnTo>
                <a:lnTo>
                  <a:pt x="608076" y="1216152"/>
                </a:lnTo>
                <a:lnTo>
                  <a:pt x="334442" y="942518"/>
                </a:lnTo>
                <a:lnTo>
                  <a:pt x="471259" y="942518"/>
                </a:lnTo>
                <a:lnTo>
                  <a:pt x="471259" y="744893"/>
                </a:lnTo>
                <a:lnTo>
                  <a:pt x="273634" y="744893"/>
                </a:lnTo>
                <a:lnTo>
                  <a:pt x="273634" y="881710"/>
                </a:lnTo>
                <a:lnTo>
                  <a:pt x="0" y="608076"/>
                </a:lnTo>
                <a:close/>
              </a:path>
            </a:pathLst>
          </a:custGeom>
          <a:solidFill>
            <a:srgbClr val="DFAE1F"/>
          </a:solidFill>
          <a:ln w="9525" cap="flat" cmpd="sng">
            <a:solidFill>
              <a:srgbClr val="5C2610"/>
            </a:solidFill>
            <a:prstDash val="solid"/>
            <a:round/>
            <a:headEnd/>
            <a:tailEnd/>
          </a:ln>
          <a:effectLst>
            <a:outerShdw dist="25400" dir="6599969" sx="102000" sy="102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AU" dirty="0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4881563" y="5732463"/>
            <a:ext cx="3163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ISPs: the new block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there was ‘2.0’:  Features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619125" y="1676400"/>
            <a:ext cx="9013825" cy="4848225"/>
          </a:xfrm>
        </p:spPr>
        <p:txBody>
          <a:bodyPr/>
          <a:lstStyle/>
          <a:p>
            <a:r>
              <a:rPr lang="en-US" dirty="0" smtClean="0"/>
              <a:t>Social networking, user generated content, degenerate narcissism</a:t>
            </a:r>
          </a:p>
          <a:p>
            <a:r>
              <a:rPr lang="en-US" dirty="0" smtClean="0"/>
              <a:t>Blurs boundary: Publishing </a:t>
            </a:r>
            <a:r>
              <a:rPr lang="en-US" i="1" dirty="0" smtClean="0"/>
              <a:t>cf. </a:t>
            </a:r>
            <a:r>
              <a:rPr lang="en-US" dirty="0" smtClean="0"/>
              <a:t>Personal Communications</a:t>
            </a:r>
          </a:p>
          <a:p>
            <a:r>
              <a:rPr lang="en-US" dirty="0" smtClean="0"/>
              <a:t>From centralised one-to-many topology to distributed network</a:t>
            </a:r>
          </a:p>
          <a:p>
            <a:r>
              <a:rPr lang="en-US" dirty="0" smtClean="0"/>
              <a:t>Everyone is both consumer and producer (</a:t>
            </a:r>
            <a:r>
              <a:rPr lang="en-US" altLang="en-US" dirty="0" smtClean="0"/>
              <a:t>‘</a:t>
            </a:r>
            <a:r>
              <a:rPr lang="en-US" dirty="0" smtClean="0"/>
              <a:t>prosumer</a:t>
            </a:r>
            <a:r>
              <a:rPr lang="en-US" altLang="en-US" dirty="0" smtClean="0"/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Everyone is a permanent global publisher; can be intermediary</a:t>
            </a:r>
          </a:p>
          <a:p>
            <a:r>
              <a:rPr lang="en-US" dirty="0" smtClean="0"/>
              <a:t>Every device is an endless movie source: deluge of data</a:t>
            </a:r>
          </a:p>
          <a:p>
            <a:r>
              <a:rPr lang="en-US" dirty="0" smtClean="0"/>
              <a:t>No editorial brain involved (both users and ISPs)? No selection? </a:t>
            </a:r>
          </a:p>
          <a:p>
            <a:r>
              <a:rPr lang="en-US" dirty="0" smtClean="0"/>
              <a:t>ISP replaces Publisher as key point – very significant? </a:t>
            </a:r>
            <a:r>
              <a:rPr lang="en-US" i="1" dirty="0" smtClean="0">
                <a:hlinkClick r:id="rId2"/>
              </a:rPr>
              <a:t>iiNet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95300" y="1639342"/>
            <a:ext cx="9410700" cy="452596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AU" sz="2200" dirty="0" smtClean="0"/>
              <a:t>Cyberlibertarian fantasies still delude and excite (</a:t>
            </a:r>
            <a:r>
              <a:rPr lang="en-AU" sz="2200" i="1" dirty="0" smtClean="0"/>
              <a:t>Decl. of Indep. </a:t>
            </a:r>
            <a:r>
              <a:rPr lang="en-AU" sz="2200" dirty="0" smtClean="0"/>
              <a:t>‘96)</a:t>
            </a:r>
          </a:p>
          <a:p>
            <a:pPr>
              <a:spcAft>
                <a:spcPts val="800"/>
              </a:spcAft>
            </a:pPr>
            <a:r>
              <a:rPr lang="en-AU" sz="2200" dirty="0" smtClean="0"/>
              <a:t>Reality: Jurisdiction out of control, hyper liability (for you)</a:t>
            </a:r>
          </a:p>
          <a:p>
            <a:pPr lvl="1">
              <a:spcAft>
                <a:spcPts val="800"/>
              </a:spcAft>
            </a:pPr>
            <a:r>
              <a:rPr lang="en-AU" dirty="0" smtClean="0"/>
              <a:t>Intensification, not escape, from jurisdiction (revenge of the States)</a:t>
            </a:r>
          </a:p>
          <a:p>
            <a:pPr>
              <a:spcAft>
                <a:spcPts val="800"/>
              </a:spcAft>
            </a:pPr>
            <a:r>
              <a:rPr lang="en-AU" sz="2200" dirty="0" smtClean="0"/>
              <a:t>Or: no care, and no responsibility? (for the Cloud)</a:t>
            </a:r>
          </a:p>
          <a:p>
            <a:pPr lvl="1">
              <a:spcAft>
                <a:spcPts val="800"/>
              </a:spcAft>
            </a:pPr>
            <a:r>
              <a:rPr lang="en-AU" dirty="0" smtClean="0"/>
              <a:t>Your data and business go offshore, but not legal protection?</a:t>
            </a:r>
          </a:p>
          <a:p>
            <a:pPr>
              <a:spcAft>
                <a:spcPts val="800"/>
              </a:spcAft>
            </a:pPr>
            <a:r>
              <a:rPr lang="en-AU" sz="2200" dirty="0" smtClean="0"/>
              <a:t>The rise of the sub-human: minors at the frontier</a:t>
            </a:r>
          </a:p>
          <a:p>
            <a:pPr lvl="1">
              <a:spcAft>
                <a:spcPts val="800"/>
              </a:spcAft>
            </a:pPr>
            <a:r>
              <a:rPr lang="en-AU" dirty="0" smtClean="0"/>
              <a:t>Deficit in </a:t>
            </a:r>
            <a:r>
              <a:rPr lang="en-AU" altLang="en-US" dirty="0" smtClean="0"/>
              <a:t>‘</a:t>
            </a:r>
            <a:r>
              <a:rPr lang="en-AU" dirty="0" smtClean="0"/>
              <a:t>consequences</a:t>
            </a:r>
            <a:r>
              <a:rPr lang="en-AU" altLang="en-US" dirty="0" smtClean="0"/>
              <a:t>’</a:t>
            </a:r>
            <a:r>
              <a:rPr lang="en-AU" dirty="0" smtClean="0"/>
              <a:t> cognitive development: paternalism?</a:t>
            </a:r>
          </a:p>
          <a:p>
            <a:pPr lvl="1">
              <a:spcAft>
                <a:spcPts val="800"/>
              </a:spcAft>
            </a:pPr>
            <a:r>
              <a:rPr lang="en-AU" altLang="en-US" dirty="0" smtClean="0"/>
              <a:t>‘</a:t>
            </a:r>
            <a:r>
              <a:rPr lang="en-AU" dirty="0" smtClean="0"/>
              <a:t>Under the age of 18 or appears to be under 18</a:t>
            </a:r>
            <a:r>
              <a:rPr lang="en-AU" altLang="en-US" dirty="0" smtClean="0"/>
              <a:t>’: kids make porn?</a:t>
            </a:r>
            <a:endParaRPr lang="en-AU" dirty="0" smtClean="0"/>
          </a:p>
          <a:p>
            <a:pPr>
              <a:spcAft>
                <a:spcPts val="800"/>
              </a:spcAft>
            </a:pPr>
            <a:r>
              <a:rPr lang="en-AU" sz="2200" dirty="0" smtClean="0"/>
              <a:t>The fall of the </a:t>
            </a:r>
            <a:r>
              <a:rPr lang="en-AU" altLang="en-US" sz="2200" dirty="0" smtClean="0"/>
              <a:t>‘</a:t>
            </a:r>
            <a:r>
              <a:rPr lang="en-AU" sz="2200" dirty="0" smtClean="0"/>
              <a:t>common carrier</a:t>
            </a:r>
            <a:r>
              <a:rPr lang="en-AU" altLang="en-US" sz="2200" dirty="0" smtClean="0"/>
              <a:t>’</a:t>
            </a:r>
            <a:r>
              <a:rPr lang="en-AU" sz="2200" dirty="0" smtClean="0"/>
              <a:t>: ISPs reluctantly change masters?</a:t>
            </a:r>
          </a:p>
          <a:p>
            <a:pPr lvl="1">
              <a:spcAft>
                <a:spcPts val="800"/>
              </a:spcAft>
            </a:pPr>
            <a:r>
              <a:rPr lang="en-AU" dirty="0" smtClean="0"/>
              <a:t>Agents of a foreign power, or a hostile litigant interest? CoE CC</a:t>
            </a:r>
          </a:p>
          <a:p>
            <a:pPr lvl="1">
              <a:spcAft>
                <a:spcPts val="800"/>
              </a:spcAft>
            </a:pPr>
            <a:r>
              <a:rPr lang="en-AU" dirty="0" smtClean="0"/>
              <a:t>Enforced discipline of their customers, on pain of sharing liability?</a:t>
            </a:r>
          </a:p>
        </p:txBody>
      </p:sp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Legal disconnects: </a:t>
            </a:r>
            <a:br>
              <a:rPr lang="en-AU" dirty="0" smtClean="0"/>
            </a:br>
            <a:r>
              <a:rPr lang="en-AU" dirty="0" smtClean="0"/>
              <a:t>‘Info just wants to be free’?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2030</TotalTime>
  <Words>1643</Words>
  <Application>Microsoft Macintosh PowerPoint</Application>
  <PresentationFormat>A4 Paper (210x297 mm)</PresentationFormat>
  <Paragraphs>223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Travelogue</vt:lpstr>
      <vt:lpstr>An unruly new realm of personal information distribution:  Social media and the law - developments </vt:lpstr>
      <vt:lpstr>Outline</vt:lpstr>
      <vt:lpstr>Lawrence Lessig’s Code</vt:lpstr>
      <vt:lpstr>Online and social media impacts</vt:lpstr>
      <vt:lpstr>Technological changes underlying</vt:lpstr>
      <vt:lpstr>Ye Olde Worlde (–2006)</vt:lpstr>
      <vt:lpstr>New fangled (SNS/UGC)</vt:lpstr>
      <vt:lpstr>And then there was ‘2.0’:  Features</vt:lpstr>
      <vt:lpstr>Legal disconnects:  ‘Info just wants to be free’?</vt:lpstr>
      <vt:lpstr>The struggle for regulators to keep up</vt:lpstr>
      <vt:lpstr>Special Features of the Online Social Environment </vt:lpstr>
      <vt:lpstr>Why online media control might be a ‘wicked problem’</vt:lpstr>
      <vt:lpstr>Infinitely long and short lifespans</vt:lpstr>
      <vt:lpstr>Cache</vt:lpstr>
      <vt:lpstr>Wayback</vt:lpstr>
      <vt:lpstr>SnapChat</vt:lpstr>
      <vt:lpstr>Australian cf. international material</vt:lpstr>
      <vt:lpstr>Perimeter security: FAIL</vt:lpstr>
      <vt:lpstr>Why IT perimeter security must fail</vt:lpstr>
      <vt:lpstr>Is IT security broken?</vt:lpstr>
      <vt:lpstr>Four Horsemen of the  [online privacy/security] Apocalypse</vt:lpstr>
      <vt:lpstr>Why do these ‘Four Horsemen’ matter?</vt:lpstr>
      <vt:lpstr>Challenges for regulation</vt:lpstr>
      <vt:lpstr>Recent prosecutions</vt:lpstr>
      <vt:lpstr>Recent prosecutions (cont.)</vt:lpstr>
      <vt:lpstr>Where does this leave us?</vt:lpstr>
      <vt:lpstr>Questions?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and Ethics</dc:title>
  <dc:creator>-</dc:creator>
  <cp:lastModifiedBy>D V</cp:lastModifiedBy>
  <cp:revision>160</cp:revision>
  <cp:lastPrinted>2009-09-21T17:29:29Z</cp:lastPrinted>
  <dcterms:created xsi:type="dcterms:W3CDTF">2009-11-29T08:37:45Z</dcterms:created>
  <dcterms:modified xsi:type="dcterms:W3CDTF">2013-03-07T18:31:18Z</dcterms:modified>
</cp:coreProperties>
</file>