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7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9" r:id="rId3"/>
    <p:sldId id="311" r:id="rId4"/>
    <p:sldId id="312" r:id="rId5"/>
    <p:sldId id="310" r:id="rId6"/>
    <p:sldId id="309" r:id="rId7"/>
    <p:sldId id="306" r:id="rId8"/>
    <p:sldId id="331" r:id="rId9"/>
    <p:sldId id="300" r:id="rId10"/>
    <p:sldId id="329" r:id="rId11"/>
    <p:sldId id="330" r:id="rId12"/>
    <p:sldId id="322" r:id="rId13"/>
    <p:sldId id="332" r:id="rId14"/>
    <p:sldId id="302" r:id="rId15"/>
    <p:sldId id="317" r:id="rId16"/>
    <p:sldId id="273" r:id="rId17"/>
  </p:sldIdLst>
  <p:sldSz cx="9906000" cy="6858000" type="A4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0" autoAdjust="0"/>
    <p:restoredTop sz="86468" autoAdjust="0"/>
  </p:normalViewPr>
  <p:slideViewPr>
    <p:cSldViewPr>
      <p:cViewPr>
        <p:scale>
          <a:sx n="110" d="100"/>
          <a:sy n="110" d="100"/>
        </p:scale>
        <p:origin x="-240" y="88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23648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3774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6.xml"/><Relationship Id="rId1" Type="http://schemas.openxmlformats.org/officeDocument/2006/relationships/slide" Target="slides/slide3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0F5510-D9D6-E64C-B929-26D8C8DB64C3}" type="doc">
      <dgm:prSet loTypeId="urn:microsoft.com/office/officeart/2005/8/layout/radial5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0ACFB8-4122-DC47-930A-C90516B0DA2A}">
      <dgm:prSet phldrT="[Text]"/>
      <dgm:spPr/>
      <dgm:t>
        <a:bodyPr/>
        <a:lstStyle/>
        <a:p>
          <a:r>
            <a:rPr lang="en-US" b="1" i="0" baseline="0" dirty="0">
              <a:solidFill>
                <a:srgbClr val="FFFF00"/>
              </a:solidFill>
              <a:latin typeface="Calibri"/>
            </a:rPr>
            <a:t>Publisher</a:t>
          </a:r>
          <a:r>
            <a:rPr lang="en-US" b="1" i="0" baseline="0" dirty="0">
              <a:latin typeface="Calibri"/>
            </a:rPr>
            <a:t/>
          </a:r>
          <a:br>
            <a:rPr lang="en-US" b="1" i="0" baseline="0" dirty="0">
              <a:latin typeface="Calibri"/>
            </a:rPr>
          </a:br>
          <a:r>
            <a:rPr lang="en-US" b="1" i="0" baseline="0" dirty="0">
              <a:latin typeface="Calibri"/>
            </a:rPr>
            <a:t>Block here?</a:t>
          </a:r>
        </a:p>
      </dgm:t>
    </dgm:pt>
    <dgm:pt modelId="{BC31B413-45B0-0E46-98C1-D46B87E100F1}" type="parTrans" cxnId="{4CEFB8A7-A066-4A45-8FA2-E0EACDA4FCDC}">
      <dgm:prSet/>
      <dgm:spPr/>
      <dgm:t>
        <a:bodyPr/>
        <a:lstStyle/>
        <a:p>
          <a:endParaRPr lang="en-US"/>
        </a:p>
      </dgm:t>
    </dgm:pt>
    <dgm:pt modelId="{435049EB-FB58-F14F-A406-1A617A962740}" type="sibTrans" cxnId="{4CEFB8A7-A066-4A45-8FA2-E0EACDA4FCDC}">
      <dgm:prSet/>
      <dgm:spPr/>
      <dgm:t>
        <a:bodyPr/>
        <a:lstStyle/>
        <a:p>
          <a:endParaRPr lang="en-US"/>
        </a:p>
      </dgm:t>
    </dgm:pt>
    <dgm:pt modelId="{7F18411C-1B60-DE40-BE27-A720AB747AA4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b="1" i="0" baseline="0" dirty="0">
              <a:latin typeface="Calibri"/>
            </a:rPr>
            <a:t>Reader</a:t>
          </a:r>
        </a:p>
      </dgm:t>
    </dgm:pt>
    <dgm:pt modelId="{20BABFE1-A601-EA43-B20F-7C3859C40331}" type="parTrans" cxnId="{C4B7B962-9BCD-7245-B8A8-2CD1C98165E7}">
      <dgm:prSet/>
      <dgm:spPr/>
      <dgm:t>
        <a:bodyPr/>
        <a:lstStyle/>
        <a:p>
          <a:endParaRPr lang="en-US" b="1" i="0" baseline="0" dirty="0">
            <a:latin typeface="Calibri"/>
          </a:endParaRPr>
        </a:p>
      </dgm:t>
    </dgm:pt>
    <dgm:pt modelId="{BD59971E-0341-0F46-B0F4-027DF543DD3A}" type="sibTrans" cxnId="{C4B7B962-9BCD-7245-B8A8-2CD1C98165E7}">
      <dgm:prSet/>
      <dgm:spPr/>
      <dgm:t>
        <a:bodyPr/>
        <a:lstStyle/>
        <a:p>
          <a:endParaRPr lang="en-US"/>
        </a:p>
      </dgm:t>
    </dgm:pt>
    <dgm:pt modelId="{3D4B750A-CCC6-1049-99E9-681905CCE7AC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b="1" i="0" baseline="0" dirty="0">
              <a:latin typeface="Calibri"/>
            </a:rPr>
            <a:t>Viewer</a:t>
          </a:r>
        </a:p>
      </dgm:t>
    </dgm:pt>
    <dgm:pt modelId="{CED8520C-6D28-2843-BEA8-3C357CA46739}" type="parTrans" cxnId="{510C442E-F31A-DF44-A1D0-17A2E8304338}">
      <dgm:prSet/>
      <dgm:spPr/>
      <dgm:t>
        <a:bodyPr/>
        <a:lstStyle/>
        <a:p>
          <a:endParaRPr lang="en-US" b="1" i="0" baseline="0" dirty="0">
            <a:latin typeface="Calibri"/>
          </a:endParaRPr>
        </a:p>
      </dgm:t>
    </dgm:pt>
    <dgm:pt modelId="{90D2C415-A1BF-D543-844E-8396E444B503}" type="sibTrans" cxnId="{510C442E-F31A-DF44-A1D0-17A2E8304338}">
      <dgm:prSet/>
      <dgm:spPr/>
      <dgm:t>
        <a:bodyPr/>
        <a:lstStyle/>
        <a:p>
          <a:endParaRPr lang="en-US"/>
        </a:p>
      </dgm:t>
    </dgm:pt>
    <dgm:pt modelId="{8BCE417B-A2DB-3F45-84BC-B9A433A7044C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b="1" i="0" baseline="0" dirty="0">
              <a:latin typeface="Calibri"/>
            </a:rPr>
            <a:t>Listener</a:t>
          </a:r>
        </a:p>
      </dgm:t>
    </dgm:pt>
    <dgm:pt modelId="{A285E3E8-CC17-AA4A-A237-12935CA3A77A}" type="parTrans" cxnId="{FF3EAA05-2666-5546-BE6F-C9D2EA29B65B}">
      <dgm:prSet/>
      <dgm:spPr/>
      <dgm:t>
        <a:bodyPr/>
        <a:lstStyle/>
        <a:p>
          <a:endParaRPr lang="en-US" b="1" i="0" baseline="0" dirty="0">
            <a:latin typeface="Calibri"/>
          </a:endParaRPr>
        </a:p>
      </dgm:t>
    </dgm:pt>
    <dgm:pt modelId="{8413616E-3A1A-7447-8692-92318606138B}" type="sibTrans" cxnId="{FF3EAA05-2666-5546-BE6F-C9D2EA29B65B}">
      <dgm:prSet/>
      <dgm:spPr/>
      <dgm:t>
        <a:bodyPr/>
        <a:lstStyle/>
        <a:p>
          <a:endParaRPr lang="en-US"/>
        </a:p>
      </dgm:t>
    </dgm:pt>
    <dgm:pt modelId="{886F756E-44EC-5042-B675-5604EF091FBA}">
      <dgm:prSet phldrT="[Text]"/>
      <dgm:spPr/>
      <dgm:t>
        <a:bodyPr/>
        <a:lstStyle/>
        <a:p>
          <a:r>
            <a:rPr lang="en-US" b="1" i="0" baseline="0" dirty="0">
              <a:latin typeface="Calibri"/>
            </a:rPr>
            <a:t>Producer</a:t>
          </a:r>
        </a:p>
      </dgm:t>
    </dgm:pt>
    <dgm:pt modelId="{E17CD2E9-05B2-0B49-BDC1-0AFF81F8C201}" type="parTrans" cxnId="{7DCF7885-EE87-A545-899B-B00D4C570851}">
      <dgm:prSet/>
      <dgm:spPr/>
      <dgm:t>
        <a:bodyPr/>
        <a:lstStyle/>
        <a:p>
          <a:endParaRPr lang="en-US" b="1" i="0" baseline="0" dirty="0">
            <a:latin typeface="Calibri"/>
          </a:endParaRPr>
        </a:p>
      </dgm:t>
    </dgm:pt>
    <dgm:pt modelId="{74588A6B-061B-F747-A974-32B731D8960E}" type="sibTrans" cxnId="{7DCF7885-EE87-A545-899B-B00D4C570851}">
      <dgm:prSet/>
      <dgm:spPr/>
      <dgm:t>
        <a:bodyPr/>
        <a:lstStyle/>
        <a:p>
          <a:endParaRPr lang="en-US"/>
        </a:p>
      </dgm:t>
    </dgm:pt>
    <dgm:pt modelId="{C8AFA7CC-F6E6-CE4F-BA2C-BA2503989233}">
      <dgm:prSet phldrT="[Text]"/>
      <dgm:spPr/>
      <dgm:t>
        <a:bodyPr/>
        <a:lstStyle/>
        <a:p>
          <a:r>
            <a:rPr lang="en-US" b="1" i="0" baseline="0" dirty="0">
              <a:solidFill>
                <a:srgbClr val="FFFF00"/>
              </a:solidFill>
              <a:latin typeface="Calibri"/>
            </a:rPr>
            <a:t>Importer</a:t>
          </a:r>
          <a:r>
            <a:rPr lang="en-US" b="1" i="0" baseline="0" dirty="0">
              <a:latin typeface="Calibri"/>
            </a:rPr>
            <a:t/>
          </a:r>
          <a:br>
            <a:rPr lang="en-US" b="1" i="0" baseline="0" dirty="0">
              <a:latin typeface="Calibri"/>
            </a:rPr>
          </a:br>
          <a:r>
            <a:rPr lang="en-US" b="1" i="0" baseline="0" dirty="0">
              <a:latin typeface="Calibri"/>
            </a:rPr>
            <a:t>Block here?</a:t>
          </a:r>
        </a:p>
      </dgm:t>
    </dgm:pt>
    <dgm:pt modelId="{77384679-C7F2-334E-9077-B9CB2723A875}" type="parTrans" cxnId="{D844875A-8B82-2748-8594-79F2ED2C3EE4}">
      <dgm:prSet/>
      <dgm:spPr/>
      <dgm:t>
        <a:bodyPr/>
        <a:lstStyle/>
        <a:p>
          <a:endParaRPr lang="en-US" b="1" i="0" baseline="0" dirty="0">
            <a:latin typeface="Calibri"/>
          </a:endParaRPr>
        </a:p>
      </dgm:t>
    </dgm:pt>
    <dgm:pt modelId="{A785DF9C-36C0-7D47-9FF1-4859D719EE31}" type="sibTrans" cxnId="{D844875A-8B82-2748-8594-79F2ED2C3EE4}">
      <dgm:prSet/>
      <dgm:spPr/>
      <dgm:t>
        <a:bodyPr/>
        <a:lstStyle/>
        <a:p>
          <a:endParaRPr lang="en-US"/>
        </a:p>
      </dgm:t>
    </dgm:pt>
    <dgm:pt modelId="{321176E2-FFDB-3543-A668-DFFDEE018C84}" type="pres">
      <dgm:prSet presAssocID="{4A0F5510-D9D6-E64C-B929-26D8C8DB64C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D91893D4-D80D-C64C-8B6D-2F872BF1AD65}" type="pres">
      <dgm:prSet presAssocID="{610ACFB8-4122-DC47-930A-C90516B0DA2A}" presName="centerShape" presStyleLbl="node0" presStyleIdx="0" presStyleCnt="1" custLinFactNeighborX="11401" custLinFactNeighborY="-3687"/>
      <dgm:spPr/>
      <dgm:t>
        <a:bodyPr/>
        <a:lstStyle/>
        <a:p>
          <a:endParaRPr lang="en-US"/>
        </a:p>
      </dgm:t>
    </dgm:pt>
    <dgm:pt modelId="{AA7CC076-77E3-3442-9746-DA829062A59E}" type="pres">
      <dgm:prSet presAssocID="{20BABFE1-A601-EA43-B20F-7C3859C40331}" presName="parTrans" presStyleLbl="sibTrans2D1" presStyleIdx="0" presStyleCnt="5"/>
      <dgm:spPr/>
      <dgm:t>
        <a:bodyPr/>
        <a:lstStyle/>
        <a:p>
          <a:endParaRPr lang="en-AU"/>
        </a:p>
      </dgm:t>
    </dgm:pt>
    <dgm:pt modelId="{70CAA651-5217-2D47-B46D-C3DEA085F016}" type="pres">
      <dgm:prSet presAssocID="{20BABFE1-A601-EA43-B20F-7C3859C40331}" presName="connectorText" presStyleLbl="sibTrans2D1" presStyleIdx="0" presStyleCnt="5"/>
      <dgm:spPr/>
      <dgm:t>
        <a:bodyPr/>
        <a:lstStyle/>
        <a:p>
          <a:endParaRPr lang="en-AU"/>
        </a:p>
      </dgm:t>
    </dgm:pt>
    <dgm:pt modelId="{CE214D97-A21A-714F-97B0-06B2C0345016}" type="pres">
      <dgm:prSet presAssocID="{7F18411C-1B60-DE40-BE27-A720AB747AA4}" presName="node" presStyleLbl="node1" presStyleIdx="0" presStyleCnt="5" custRadScaleRad="122578" custRadScaleInc="11369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7C1BF04-B028-B346-B049-F93DE2B5F8EB}" type="pres">
      <dgm:prSet presAssocID="{CED8520C-6D28-2843-BEA8-3C357CA46739}" presName="parTrans" presStyleLbl="sibTrans2D1" presStyleIdx="1" presStyleCnt="5" custLinFactNeighborX="5218" custLinFactNeighborY="7580"/>
      <dgm:spPr/>
      <dgm:t>
        <a:bodyPr/>
        <a:lstStyle/>
        <a:p>
          <a:endParaRPr lang="en-AU"/>
        </a:p>
      </dgm:t>
    </dgm:pt>
    <dgm:pt modelId="{9F3C80F9-5B6C-DE4A-A3E2-B69EC610C5D8}" type="pres">
      <dgm:prSet presAssocID="{CED8520C-6D28-2843-BEA8-3C357CA46739}" presName="connectorText" presStyleLbl="sibTrans2D1" presStyleIdx="1" presStyleCnt="5"/>
      <dgm:spPr/>
      <dgm:t>
        <a:bodyPr/>
        <a:lstStyle/>
        <a:p>
          <a:endParaRPr lang="en-AU"/>
        </a:p>
      </dgm:t>
    </dgm:pt>
    <dgm:pt modelId="{AF7078F1-F158-F54F-98C4-7E629D6C5D09}" type="pres">
      <dgm:prSet presAssocID="{3D4B750A-CCC6-1049-99E9-681905CCE7AC}" presName="node" presStyleLbl="node1" presStyleIdx="1" presStyleCnt="5" custRadScaleRad="125863" custRadScaleInc="428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68D13B-5E1B-CE4A-873D-462BF51F8242}" type="pres">
      <dgm:prSet presAssocID="{A285E3E8-CC17-AA4A-A237-12935CA3A77A}" presName="parTrans" presStyleLbl="sibTrans2D1" presStyleIdx="2" presStyleCnt="5"/>
      <dgm:spPr/>
      <dgm:t>
        <a:bodyPr/>
        <a:lstStyle/>
        <a:p>
          <a:endParaRPr lang="en-US"/>
        </a:p>
      </dgm:t>
    </dgm:pt>
    <dgm:pt modelId="{FB209828-5A55-E142-BC61-736A709E4C84}" type="pres">
      <dgm:prSet presAssocID="{A285E3E8-CC17-AA4A-A237-12935CA3A77A}" presName="connectorText" presStyleLbl="sibTrans2D1" presStyleIdx="2" presStyleCnt="5"/>
      <dgm:spPr/>
      <dgm:t>
        <a:bodyPr/>
        <a:lstStyle/>
        <a:p>
          <a:endParaRPr lang="en-AU"/>
        </a:p>
      </dgm:t>
    </dgm:pt>
    <dgm:pt modelId="{ADEF1582-E24A-7F4B-9BF0-00D10913124E}" type="pres">
      <dgm:prSet presAssocID="{8BCE417B-A2DB-3F45-84BC-B9A433A7044C}" presName="node" presStyleLbl="node1" presStyleIdx="2" presStyleCnt="5" custRadScaleRad="116667" custRadScaleInc="-280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C66185-4409-4140-9824-997199FF2DFA}" type="pres">
      <dgm:prSet presAssocID="{E17CD2E9-05B2-0B49-BDC1-0AFF81F8C201}" presName="parTrans" presStyleLbl="sibTrans2D1" presStyleIdx="3" presStyleCnt="5" custAng="27145" custFlipHor="1" custScaleX="31881" custLinFactNeighborX="73221" custLinFactNeighborY="-3466"/>
      <dgm:spPr/>
      <dgm:t>
        <a:bodyPr/>
        <a:lstStyle/>
        <a:p>
          <a:endParaRPr lang="en-AU"/>
        </a:p>
      </dgm:t>
    </dgm:pt>
    <dgm:pt modelId="{91B301D3-23B4-FE4D-9A56-F5FD977DCC70}" type="pres">
      <dgm:prSet presAssocID="{E17CD2E9-05B2-0B49-BDC1-0AFF81F8C201}" presName="connectorText" presStyleLbl="sibTrans2D1" presStyleIdx="3" presStyleCnt="5"/>
      <dgm:spPr/>
      <dgm:t>
        <a:bodyPr/>
        <a:lstStyle/>
        <a:p>
          <a:endParaRPr lang="en-AU"/>
        </a:p>
      </dgm:t>
    </dgm:pt>
    <dgm:pt modelId="{E4E803A2-7546-9847-A080-403D36E58141}" type="pres">
      <dgm:prSet presAssocID="{886F756E-44EC-5042-B675-5604EF091FBA}" presName="node" presStyleLbl="node1" presStyleIdx="3" presStyleCnt="5" custRadScaleRad="168726" custRadScaleInc="1555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D070E7-CC2B-0940-BE81-E2DB6497B6B5}" type="pres">
      <dgm:prSet presAssocID="{77384679-C7F2-334E-9077-B9CB2723A875}" presName="parTrans" presStyleLbl="sibTrans2D1" presStyleIdx="4" presStyleCnt="5" custAng="57370" custFlipHor="1" custScaleX="98185" custLinFactX="-308458" custLinFactNeighborX="-400000" custLinFactNeighborY="16440"/>
      <dgm:spPr/>
      <dgm:t>
        <a:bodyPr/>
        <a:lstStyle/>
        <a:p>
          <a:endParaRPr lang="en-AU"/>
        </a:p>
      </dgm:t>
    </dgm:pt>
    <dgm:pt modelId="{21658AF3-720F-7B43-8785-0658D9FB951B}" type="pres">
      <dgm:prSet presAssocID="{77384679-C7F2-334E-9077-B9CB2723A875}" presName="connectorText" presStyleLbl="sibTrans2D1" presStyleIdx="4" presStyleCnt="5"/>
      <dgm:spPr/>
      <dgm:t>
        <a:bodyPr/>
        <a:lstStyle/>
        <a:p>
          <a:endParaRPr lang="en-AU"/>
        </a:p>
      </dgm:t>
    </dgm:pt>
    <dgm:pt modelId="{714130DA-5AE2-544B-94A8-5EAB21E21DE7}" type="pres">
      <dgm:prSet presAssocID="{C8AFA7CC-F6E6-CE4F-BA2C-BA2503989233}" presName="node" presStyleLbl="node1" presStyleIdx="4" presStyleCnt="5" custRadScaleRad="74213" custRadScaleInc="-377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53829B-868C-8942-A35D-11374799C3A6}" type="presOf" srcId="{A285E3E8-CC17-AA4A-A237-12935CA3A77A}" destId="{3F68D13B-5E1B-CE4A-873D-462BF51F8242}" srcOrd="0" destOrd="0" presId="urn:microsoft.com/office/officeart/2005/8/layout/radial5"/>
    <dgm:cxn modelId="{C6E23577-4AB0-E14D-81D1-29E2641D6D61}" type="presOf" srcId="{C8AFA7CC-F6E6-CE4F-BA2C-BA2503989233}" destId="{714130DA-5AE2-544B-94A8-5EAB21E21DE7}" srcOrd="0" destOrd="0" presId="urn:microsoft.com/office/officeart/2005/8/layout/radial5"/>
    <dgm:cxn modelId="{BF85CC41-A38A-A141-8939-FB7E682AE7FF}" type="presOf" srcId="{E17CD2E9-05B2-0B49-BDC1-0AFF81F8C201}" destId="{91B301D3-23B4-FE4D-9A56-F5FD977DCC70}" srcOrd="1" destOrd="0" presId="urn:microsoft.com/office/officeart/2005/8/layout/radial5"/>
    <dgm:cxn modelId="{268AA5A4-8D15-1E4E-B0CC-40626424CCCD}" type="presOf" srcId="{CED8520C-6D28-2843-BEA8-3C357CA46739}" destId="{9F3C80F9-5B6C-DE4A-A3E2-B69EC610C5D8}" srcOrd="1" destOrd="0" presId="urn:microsoft.com/office/officeart/2005/8/layout/radial5"/>
    <dgm:cxn modelId="{31EE0AD4-99FC-D848-B91F-6A10BB1CA1AE}" type="presOf" srcId="{A285E3E8-CC17-AA4A-A237-12935CA3A77A}" destId="{FB209828-5A55-E142-BC61-736A709E4C84}" srcOrd="1" destOrd="0" presId="urn:microsoft.com/office/officeart/2005/8/layout/radial5"/>
    <dgm:cxn modelId="{43D21F39-6E88-394D-9C97-21789A51D1AE}" type="presOf" srcId="{8BCE417B-A2DB-3F45-84BC-B9A433A7044C}" destId="{ADEF1582-E24A-7F4B-9BF0-00D10913124E}" srcOrd="0" destOrd="0" presId="urn:microsoft.com/office/officeart/2005/8/layout/radial5"/>
    <dgm:cxn modelId="{C4B7B962-9BCD-7245-B8A8-2CD1C98165E7}" srcId="{610ACFB8-4122-DC47-930A-C90516B0DA2A}" destId="{7F18411C-1B60-DE40-BE27-A720AB747AA4}" srcOrd="0" destOrd="0" parTransId="{20BABFE1-A601-EA43-B20F-7C3859C40331}" sibTransId="{BD59971E-0341-0F46-B0F4-027DF543DD3A}"/>
    <dgm:cxn modelId="{3352EA1E-E76B-CE43-BF34-DC156CAF41BE}" type="presOf" srcId="{7F18411C-1B60-DE40-BE27-A720AB747AA4}" destId="{CE214D97-A21A-714F-97B0-06B2C0345016}" srcOrd="0" destOrd="0" presId="urn:microsoft.com/office/officeart/2005/8/layout/radial5"/>
    <dgm:cxn modelId="{4EFD55AA-D4FB-D948-A0B4-DB818E2DE130}" type="presOf" srcId="{20BABFE1-A601-EA43-B20F-7C3859C40331}" destId="{70CAA651-5217-2D47-B46D-C3DEA085F016}" srcOrd="1" destOrd="0" presId="urn:microsoft.com/office/officeart/2005/8/layout/radial5"/>
    <dgm:cxn modelId="{D844875A-8B82-2748-8594-79F2ED2C3EE4}" srcId="{610ACFB8-4122-DC47-930A-C90516B0DA2A}" destId="{C8AFA7CC-F6E6-CE4F-BA2C-BA2503989233}" srcOrd="4" destOrd="0" parTransId="{77384679-C7F2-334E-9077-B9CB2723A875}" sibTransId="{A785DF9C-36C0-7D47-9FF1-4859D719EE31}"/>
    <dgm:cxn modelId="{39F4AE96-F760-2C44-97E0-B39542815022}" type="presOf" srcId="{CED8520C-6D28-2843-BEA8-3C357CA46739}" destId="{17C1BF04-B028-B346-B049-F93DE2B5F8EB}" srcOrd="0" destOrd="0" presId="urn:microsoft.com/office/officeart/2005/8/layout/radial5"/>
    <dgm:cxn modelId="{7DCF7885-EE87-A545-899B-B00D4C570851}" srcId="{610ACFB8-4122-DC47-930A-C90516B0DA2A}" destId="{886F756E-44EC-5042-B675-5604EF091FBA}" srcOrd="3" destOrd="0" parTransId="{E17CD2E9-05B2-0B49-BDC1-0AFF81F8C201}" sibTransId="{74588A6B-061B-F747-A974-32B731D8960E}"/>
    <dgm:cxn modelId="{EA44E696-82AA-E74F-9880-35B097997749}" type="presOf" srcId="{20BABFE1-A601-EA43-B20F-7C3859C40331}" destId="{AA7CC076-77E3-3442-9746-DA829062A59E}" srcOrd="0" destOrd="0" presId="urn:microsoft.com/office/officeart/2005/8/layout/radial5"/>
    <dgm:cxn modelId="{A1E21B94-B4EC-9F4D-8BF9-6E11CA4392C3}" type="presOf" srcId="{4A0F5510-D9D6-E64C-B929-26D8C8DB64C3}" destId="{321176E2-FFDB-3543-A668-DFFDEE018C84}" srcOrd="0" destOrd="0" presId="urn:microsoft.com/office/officeart/2005/8/layout/radial5"/>
    <dgm:cxn modelId="{510C442E-F31A-DF44-A1D0-17A2E8304338}" srcId="{610ACFB8-4122-DC47-930A-C90516B0DA2A}" destId="{3D4B750A-CCC6-1049-99E9-681905CCE7AC}" srcOrd="1" destOrd="0" parTransId="{CED8520C-6D28-2843-BEA8-3C357CA46739}" sibTransId="{90D2C415-A1BF-D543-844E-8396E444B503}"/>
    <dgm:cxn modelId="{3BF42E52-DFB1-5441-82A3-9C12EFFFDED0}" type="presOf" srcId="{77384679-C7F2-334E-9077-B9CB2723A875}" destId="{21658AF3-720F-7B43-8785-0658D9FB951B}" srcOrd="1" destOrd="0" presId="urn:microsoft.com/office/officeart/2005/8/layout/radial5"/>
    <dgm:cxn modelId="{74EA4BFD-19DE-DA4F-92D1-21C7DBB93ED0}" type="presOf" srcId="{3D4B750A-CCC6-1049-99E9-681905CCE7AC}" destId="{AF7078F1-F158-F54F-98C4-7E629D6C5D09}" srcOrd="0" destOrd="0" presId="urn:microsoft.com/office/officeart/2005/8/layout/radial5"/>
    <dgm:cxn modelId="{0847BA24-CCA1-7941-8481-7216C6190529}" type="presOf" srcId="{886F756E-44EC-5042-B675-5604EF091FBA}" destId="{E4E803A2-7546-9847-A080-403D36E58141}" srcOrd="0" destOrd="0" presId="urn:microsoft.com/office/officeart/2005/8/layout/radial5"/>
    <dgm:cxn modelId="{36E30BF2-7B38-8645-AEE8-198E953C0F83}" type="presOf" srcId="{610ACFB8-4122-DC47-930A-C90516B0DA2A}" destId="{D91893D4-D80D-C64C-8B6D-2F872BF1AD65}" srcOrd="0" destOrd="0" presId="urn:microsoft.com/office/officeart/2005/8/layout/radial5"/>
    <dgm:cxn modelId="{E2EAA70A-3B7E-5640-95A4-3F77FB146590}" type="presOf" srcId="{77384679-C7F2-334E-9077-B9CB2723A875}" destId="{1CD070E7-CC2B-0940-BE81-E2DB6497B6B5}" srcOrd="0" destOrd="0" presId="urn:microsoft.com/office/officeart/2005/8/layout/radial5"/>
    <dgm:cxn modelId="{ED6A7F8B-AA6A-1442-AA33-90C9BE26C027}" type="presOf" srcId="{E17CD2E9-05B2-0B49-BDC1-0AFF81F8C201}" destId="{B8C66185-4409-4140-9824-997199FF2DFA}" srcOrd="0" destOrd="0" presId="urn:microsoft.com/office/officeart/2005/8/layout/radial5"/>
    <dgm:cxn modelId="{FF3EAA05-2666-5546-BE6F-C9D2EA29B65B}" srcId="{610ACFB8-4122-DC47-930A-C90516B0DA2A}" destId="{8BCE417B-A2DB-3F45-84BC-B9A433A7044C}" srcOrd="2" destOrd="0" parTransId="{A285E3E8-CC17-AA4A-A237-12935CA3A77A}" sibTransId="{8413616E-3A1A-7447-8692-92318606138B}"/>
    <dgm:cxn modelId="{4CEFB8A7-A066-4A45-8FA2-E0EACDA4FCDC}" srcId="{4A0F5510-D9D6-E64C-B929-26D8C8DB64C3}" destId="{610ACFB8-4122-DC47-930A-C90516B0DA2A}" srcOrd="0" destOrd="0" parTransId="{BC31B413-45B0-0E46-98C1-D46B87E100F1}" sibTransId="{435049EB-FB58-F14F-A406-1A617A962740}"/>
    <dgm:cxn modelId="{EA6E9187-E705-D04A-A9B7-52B165498637}" type="presParOf" srcId="{321176E2-FFDB-3543-A668-DFFDEE018C84}" destId="{D91893D4-D80D-C64C-8B6D-2F872BF1AD65}" srcOrd="0" destOrd="0" presId="urn:microsoft.com/office/officeart/2005/8/layout/radial5"/>
    <dgm:cxn modelId="{0F006BF0-756A-3F48-ABE2-6ED7D89B872B}" type="presParOf" srcId="{321176E2-FFDB-3543-A668-DFFDEE018C84}" destId="{AA7CC076-77E3-3442-9746-DA829062A59E}" srcOrd="1" destOrd="0" presId="urn:microsoft.com/office/officeart/2005/8/layout/radial5"/>
    <dgm:cxn modelId="{77D403C3-FDC4-5C45-9227-85A8EAB124EF}" type="presParOf" srcId="{AA7CC076-77E3-3442-9746-DA829062A59E}" destId="{70CAA651-5217-2D47-B46D-C3DEA085F016}" srcOrd="0" destOrd="0" presId="urn:microsoft.com/office/officeart/2005/8/layout/radial5"/>
    <dgm:cxn modelId="{2E3EB9B4-B38D-104A-8EEE-7AA893FDD137}" type="presParOf" srcId="{321176E2-FFDB-3543-A668-DFFDEE018C84}" destId="{CE214D97-A21A-714F-97B0-06B2C0345016}" srcOrd="2" destOrd="0" presId="urn:microsoft.com/office/officeart/2005/8/layout/radial5"/>
    <dgm:cxn modelId="{31E80907-18A0-844E-9D1F-F47E05EDFC0C}" type="presParOf" srcId="{321176E2-FFDB-3543-A668-DFFDEE018C84}" destId="{17C1BF04-B028-B346-B049-F93DE2B5F8EB}" srcOrd="3" destOrd="0" presId="urn:microsoft.com/office/officeart/2005/8/layout/radial5"/>
    <dgm:cxn modelId="{5F5CEF7F-0748-D94D-BD72-5518BB5550E0}" type="presParOf" srcId="{17C1BF04-B028-B346-B049-F93DE2B5F8EB}" destId="{9F3C80F9-5B6C-DE4A-A3E2-B69EC610C5D8}" srcOrd="0" destOrd="0" presId="urn:microsoft.com/office/officeart/2005/8/layout/radial5"/>
    <dgm:cxn modelId="{FFEC73BE-7814-5249-B884-A64310E16DF1}" type="presParOf" srcId="{321176E2-FFDB-3543-A668-DFFDEE018C84}" destId="{AF7078F1-F158-F54F-98C4-7E629D6C5D09}" srcOrd="4" destOrd="0" presId="urn:microsoft.com/office/officeart/2005/8/layout/radial5"/>
    <dgm:cxn modelId="{BED4CEE1-7795-8E41-B206-10F3AA903D53}" type="presParOf" srcId="{321176E2-FFDB-3543-A668-DFFDEE018C84}" destId="{3F68D13B-5E1B-CE4A-873D-462BF51F8242}" srcOrd="5" destOrd="0" presId="urn:microsoft.com/office/officeart/2005/8/layout/radial5"/>
    <dgm:cxn modelId="{953D5C61-8E7A-3B49-9A44-32E6637E5896}" type="presParOf" srcId="{3F68D13B-5E1B-CE4A-873D-462BF51F8242}" destId="{FB209828-5A55-E142-BC61-736A709E4C84}" srcOrd="0" destOrd="0" presId="urn:microsoft.com/office/officeart/2005/8/layout/radial5"/>
    <dgm:cxn modelId="{8DF63081-91B4-BE4A-9A03-66DD608D1865}" type="presParOf" srcId="{321176E2-FFDB-3543-A668-DFFDEE018C84}" destId="{ADEF1582-E24A-7F4B-9BF0-00D10913124E}" srcOrd="6" destOrd="0" presId="urn:microsoft.com/office/officeart/2005/8/layout/radial5"/>
    <dgm:cxn modelId="{FE68648A-0107-214B-995B-EF2DA325A0E4}" type="presParOf" srcId="{321176E2-FFDB-3543-A668-DFFDEE018C84}" destId="{B8C66185-4409-4140-9824-997199FF2DFA}" srcOrd="7" destOrd="0" presId="urn:microsoft.com/office/officeart/2005/8/layout/radial5"/>
    <dgm:cxn modelId="{51FDE3E5-FCE2-2142-9B2D-7BB52673DF56}" type="presParOf" srcId="{B8C66185-4409-4140-9824-997199FF2DFA}" destId="{91B301D3-23B4-FE4D-9A56-F5FD977DCC70}" srcOrd="0" destOrd="0" presId="urn:microsoft.com/office/officeart/2005/8/layout/radial5"/>
    <dgm:cxn modelId="{C881A865-47B3-AE4C-9E0A-1AEAB668A9E3}" type="presParOf" srcId="{321176E2-FFDB-3543-A668-DFFDEE018C84}" destId="{E4E803A2-7546-9847-A080-403D36E58141}" srcOrd="8" destOrd="0" presId="urn:microsoft.com/office/officeart/2005/8/layout/radial5"/>
    <dgm:cxn modelId="{F998866E-BD7D-024D-A285-0A012E8E81BA}" type="presParOf" srcId="{321176E2-FFDB-3543-A668-DFFDEE018C84}" destId="{1CD070E7-CC2B-0940-BE81-E2DB6497B6B5}" srcOrd="9" destOrd="0" presId="urn:microsoft.com/office/officeart/2005/8/layout/radial5"/>
    <dgm:cxn modelId="{1662AF2F-3FA0-C341-BD74-30871F807E46}" type="presParOf" srcId="{1CD070E7-CC2B-0940-BE81-E2DB6497B6B5}" destId="{21658AF3-720F-7B43-8785-0658D9FB951B}" srcOrd="0" destOrd="0" presId="urn:microsoft.com/office/officeart/2005/8/layout/radial5"/>
    <dgm:cxn modelId="{94259898-5573-3942-A298-27F664C056B7}" type="presParOf" srcId="{321176E2-FFDB-3543-A668-DFFDEE018C84}" destId="{714130DA-5AE2-544B-94A8-5EAB21E21DE7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0F5510-D9D6-E64C-B929-26D8C8DB64C3}" type="doc">
      <dgm:prSet loTypeId="urn:microsoft.com/office/officeart/2009/3/layout/CircleRelationship" loCatId="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7F18411C-1B60-DE40-BE27-A720AB747AA4}">
      <dgm:prSet phldrT="[Text]"/>
      <dgm:spPr/>
      <dgm:t>
        <a:bodyPr/>
        <a:lstStyle/>
        <a:p>
          <a:r>
            <a:rPr lang="en-US" b="1" i="0" baseline="0" dirty="0">
              <a:latin typeface="Calibri"/>
            </a:rPr>
            <a:t>Producer</a:t>
          </a:r>
          <a:br>
            <a:rPr lang="en-US" b="1" i="0" baseline="0" dirty="0">
              <a:latin typeface="Calibri"/>
            </a:rPr>
          </a:br>
          <a:r>
            <a:rPr lang="en-US" b="1" i="0" baseline="0" dirty="0">
              <a:latin typeface="Calibri"/>
            </a:rPr>
            <a:t>Publisher</a:t>
          </a:r>
          <a:br>
            <a:rPr lang="en-US" b="1" i="0" baseline="0" dirty="0">
              <a:latin typeface="Calibri"/>
            </a:rPr>
          </a:br>
          <a:r>
            <a:rPr lang="en-US" b="1" i="0" baseline="0" dirty="0">
              <a:latin typeface="Calibri"/>
            </a:rPr>
            <a:t>Reader</a:t>
          </a:r>
        </a:p>
      </dgm:t>
    </dgm:pt>
    <dgm:pt modelId="{20BABFE1-A601-EA43-B20F-7C3859C40331}" type="parTrans" cxnId="{C4B7B962-9BCD-7245-B8A8-2CD1C98165E7}">
      <dgm:prSet/>
      <dgm:spPr/>
      <dgm:t>
        <a:bodyPr/>
        <a:lstStyle/>
        <a:p>
          <a:endParaRPr lang="en-US" b="1" i="0" baseline="0">
            <a:latin typeface="Calibri"/>
          </a:endParaRPr>
        </a:p>
      </dgm:t>
    </dgm:pt>
    <dgm:pt modelId="{BD59971E-0341-0F46-B0F4-027DF543DD3A}" type="sibTrans" cxnId="{C4B7B962-9BCD-7245-B8A8-2CD1C98165E7}">
      <dgm:prSet/>
      <dgm:spPr/>
      <dgm:t>
        <a:bodyPr/>
        <a:lstStyle/>
        <a:p>
          <a:endParaRPr lang="en-US"/>
        </a:p>
      </dgm:t>
    </dgm:pt>
    <dgm:pt modelId="{3D4B750A-CCC6-1049-99E9-681905CCE7AC}">
      <dgm:prSet phldrT="[Text]"/>
      <dgm:spPr/>
      <dgm:t>
        <a:bodyPr/>
        <a:lstStyle/>
        <a:p>
          <a:r>
            <a:rPr lang="en-US" b="1" i="0" baseline="0" dirty="0">
              <a:latin typeface="Calibri"/>
            </a:rPr>
            <a:t>Producer</a:t>
          </a:r>
          <a:br>
            <a:rPr lang="en-US" b="1" i="0" baseline="0" dirty="0">
              <a:latin typeface="Calibri"/>
            </a:rPr>
          </a:br>
          <a:r>
            <a:rPr lang="en-US" b="1" i="0" baseline="0" dirty="0">
              <a:latin typeface="Calibri"/>
            </a:rPr>
            <a:t>Publisher</a:t>
          </a:r>
          <a:br>
            <a:rPr lang="en-US" b="1" i="0" baseline="0" dirty="0">
              <a:latin typeface="Calibri"/>
            </a:rPr>
          </a:br>
          <a:r>
            <a:rPr lang="en-US" b="1" i="0" baseline="0" dirty="0">
              <a:latin typeface="Calibri"/>
            </a:rPr>
            <a:t>Reader</a:t>
          </a:r>
        </a:p>
      </dgm:t>
    </dgm:pt>
    <dgm:pt modelId="{CED8520C-6D28-2843-BEA8-3C357CA46739}" type="parTrans" cxnId="{510C442E-F31A-DF44-A1D0-17A2E8304338}">
      <dgm:prSet/>
      <dgm:spPr/>
      <dgm:t>
        <a:bodyPr/>
        <a:lstStyle/>
        <a:p>
          <a:endParaRPr lang="en-US" b="1" i="0" baseline="0">
            <a:latin typeface="Calibri"/>
          </a:endParaRPr>
        </a:p>
      </dgm:t>
    </dgm:pt>
    <dgm:pt modelId="{90D2C415-A1BF-D543-844E-8396E444B503}" type="sibTrans" cxnId="{510C442E-F31A-DF44-A1D0-17A2E8304338}">
      <dgm:prSet/>
      <dgm:spPr/>
      <dgm:t>
        <a:bodyPr/>
        <a:lstStyle/>
        <a:p>
          <a:endParaRPr lang="en-US"/>
        </a:p>
      </dgm:t>
    </dgm:pt>
    <dgm:pt modelId="{8BCE417B-A2DB-3F45-84BC-B9A433A7044C}">
      <dgm:prSet phldrT="[Text]"/>
      <dgm:spPr/>
      <dgm:t>
        <a:bodyPr/>
        <a:lstStyle/>
        <a:p>
          <a:r>
            <a:rPr lang="en-US" b="1" i="0" baseline="0" dirty="0">
              <a:latin typeface="Calibri"/>
            </a:rPr>
            <a:t>Producer</a:t>
          </a:r>
          <a:br>
            <a:rPr lang="en-US" b="1" i="0" baseline="0" dirty="0">
              <a:latin typeface="Calibri"/>
            </a:rPr>
          </a:br>
          <a:r>
            <a:rPr lang="en-US" b="1" i="0" baseline="0" dirty="0">
              <a:latin typeface="Calibri"/>
            </a:rPr>
            <a:t>Publisher</a:t>
          </a:r>
          <a:br>
            <a:rPr lang="en-US" b="1" i="0" baseline="0" dirty="0">
              <a:latin typeface="Calibri"/>
            </a:rPr>
          </a:br>
          <a:r>
            <a:rPr lang="en-US" b="1" i="0" baseline="0" dirty="0">
              <a:latin typeface="Calibri"/>
            </a:rPr>
            <a:t>Reader</a:t>
          </a:r>
        </a:p>
      </dgm:t>
    </dgm:pt>
    <dgm:pt modelId="{A285E3E8-CC17-AA4A-A237-12935CA3A77A}" type="parTrans" cxnId="{FF3EAA05-2666-5546-BE6F-C9D2EA29B65B}">
      <dgm:prSet/>
      <dgm:spPr/>
      <dgm:t>
        <a:bodyPr/>
        <a:lstStyle/>
        <a:p>
          <a:endParaRPr lang="en-US" b="1" i="0" baseline="0">
            <a:latin typeface="Calibri"/>
          </a:endParaRPr>
        </a:p>
      </dgm:t>
    </dgm:pt>
    <dgm:pt modelId="{8413616E-3A1A-7447-8692-92318606138B}" type="sibTrans" cxnId="{FF3EAA05-2666-5546-BE6F-C9D2EA29B65B}">
      <dgm:prSet/>
      <dgm:spPr/>
      <dgm:t>
        <a:bodyPr/>
        <a:lstStyle/>
        <a:p>
          <a:endParaRPr lang="en-US"/>
        </a:p>
      </dgm:t>
    </dgm:pt>
    <dgm:pt modelId="{C8AFA7CC-F6E6-CE4F-BA2C-BA2503989233}">
      <dgm:prSet phldrT="[Text]"/>
      <dgm:spPr/>
      <dgm:t>
        <a:bodyPr/>
        <a:lstStyle/>
        <a:p>
          <a:r>
            <a:rPr lang="en-US" b="1" i="0" baseline="0" dirty="0">
              <a:latin typeface="Calibri"/>
            </a:rPr>
            <a:t>Producer</a:t>
          </a:r>
          <a:br>
            <a:rPr lang="en-US" b="1" i="0" baseline="0" dirty="0">
              <a:latin typeface="Calibri"/>
            </a:rPr>
          </a:br>
          <a:r>
            <a:rPr lang="en-US" b="1" i="0" baseline="0" dirty="0">
              <a:latin typeface="Calibri"/>
            </a:rPr>
            <a:t>Publisher</a:t>
          </a:r>
          <a:br>
            <a:rPr lang="en-US" b="1" i="0" baseline="0" dirty="0">
              <a:latin typeface="Calibri"/>
            </a:rPr>
          </a:br>
          <a:r>
            <a:rPr lang="en-US" b="1" i="0" baseline="0" dirty="0">
              <a:latin typeface="Calibri"/>
            </a:rPr>
            <a:t>Reader</a:t>
          </a:r>
        </a:p>
      </dgm:t>
    </dgm:pt>
    <dgm:pt modelId="{77384679-C7F2-334E-9077-B9CB2723A875}" type="parTrans" cxnId="{D844875A-8B82-2748-8594-79F2ED2C3EE4}">
      <dgm:prSet/>
      <dgm:spPr/>
      <dgm:t>
        <a:bodyPr/>
        <a:lstStyle/>
        <a:p>
          <a:endParaRPr lang="en-US" b="1" i="0" baseline="0">
            <a:latin typeface="Calibri"/>
          </a:endParaRPr>
        </a:p>
      </dgm:t>
    </dgm:pt>
    <dgm:pt modelId="{A785DF9C-36C0-7D47-9FF1-4859D719EE31}" type="sibTrans" cxnId="{D844875A-8B82-2748-8594-79F2ED2C3EE4}">
      <dgm:prSet/>
      <dgm:spPr/>
      <dgm:t>
        <a:bodyPr/>
        <a:lstStyle/>
        <a:p>
          <a:endParaRPr lang="en-US"/>
        </a:p>
      </dgm:t>
    </dgm:pt>
    <dgm:pt modelId="{610ACFB8-4122-DC47-930A-C90516B0DA2A}">
      <dgm:prSet phldrT="[Text]"/>
      <dgm:spPr/>
      <dgm:t>
        <a:bodyPr/>
        <a:lstStyle/>
        <a:p>
          <a:r>
            <a:rPr lang="en-US" b="1" i="0" baseline="0" dirty="0">
              <a:latin typeface="Calibri"/>
            </a:rPr>
            <a:t>Producer</a:t>
          </a:r>
          <a:br>
            <a:rPr lang="en-US" b="1" i="0" baseline="0" dirty="0">
              <a:latin typeface="Calibri"/>
            </a:rPr>
          </a:br>
          <a:r>
            <a:rPr lang="en-US" b="1" i="0" baseline="0" dirty="0">
              <a:latin typeface="Calibri"/>
            </a:rPr>
            <a:t>Publisher</a:t>
          </a:r>
          <a:br>
            <a:rPr lang="en-US" b="1" i="0" baseline="0" dirty="0">
              <a:latin typeface="Calibri"/>
            </a:rPr>
          </a:br>
          <a:r>
            <a:rPr lang="en-US" b="1" i="0" baseline="0" dirty="0">
              <a:latin typeface="Calibri"/>
            </a:rPr>
            <a:t>Reader</a:t>
          </a:r>
        </a:p>
      </dgm:t>
    </dgm:pt>
    <dgm:pt modelId="{435049EB-FB58-F14F-A406-1A617A962740}" type="sibTrans" cxnId="{4CEFB8A7-A066-4A45-8FA2-E0EACDA4FCDC}">
      <dgm:prSet/>
      <dgm:spPr/>
      <dgm:t>
        <a:bodyPr/>
        <a:lstStyle/>
        <a:p>
          <a:endParaRPr lang="en-US"/>
        </a:p>
      </dgm:t>
    </dgm:pt>
    <dgm:pt modelId="{BC31B413-45B0-0E46-98C1-D46B87E100F1}" type="parTrans" cxnId="{4CEFB8A7-A066-4A45-8FA2-E0EACDA4FCDC}">
      <dgm:prSet/>
      <dgm:spPr/>
      <dgm:t>
        <a:bodyPr/>
        <a:lstStyle/>
        <a:p>
          <a:endParaRPr lang="en-US"/>
        </a:p>
      </dgm:t>
    </dgm:pt>
    <dgm:pt modelId="{0E5C05D1-CD91-584A-8C14-730FCA1D1D67}" type="pres">
      <dgm:prSet presAssocID="{4A0F5510-D9D6-E64C-B929-26D8C8DB64C3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AU"/>
        </a:p>
      </dgm:t>
    </dgm:pt>
    <dgm:pt modelId="{B05AD3DD-0DE6-4C49-8AC7-F9D6B9CA0BDF}" type="pres">
      <dgm:prSet presAssocID="{610ACFB8-4122-DC47-930A-C90516B0DA2A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AU"/>
        </a:p>
      </dgm:t>
    </dgm:pt>
    <dgm:pt modelId="{B521BE66-F6EB-874F-814A-3A3BC58F93B0}" type="pres">
      <dgm:prSet presAssocID="{610ACFB8-4122-DC47-930A-C90516B0DA2A}" presName="Accent1" presStyleLbl="node1" presStyleIdx="0" presStyleCnt="17"/>
      <dgm:spPr/>
    </dgm:pt>
    <dgm:pt modelId="{CD9EF404-0A84-9246-8BC3-1E75669DFD13}" type="pres">
      <dgm:prSet presAssocID="{610ACFB8-4122-DC47-930A-C90516B0DA2A}" presName="Accent2" presStyleLbl="node1" presStyleIdx="1" presStyleCnt="17"/>
      <dgm:spPr/>
    </dgm:pt>
    <dgm:pt modelId="{01FF9C4C-8DE0-3D49-B0F2-BB7D7EE94DA4}" type="pres">
      <dgm:prSet presAssocID="{610ACFB8-4122-DC47-930A-C90516B0DA2A}" presName="Accent3" presStyleLbl="node1" presStyleIdx="2" presStyleCnt="17"/>
      <dgm:spPr/>
    </dgm:pt>
    <dgm:pt modelId="{1C231EB4-CAD6-024C-A9F1-FFC29C40D0C6}" type="pres">
      <dgm:prSet presAssocID="{610ACFB8-4122-DC47-930A-C90516B0DA2A}" presName="Accent4" presStyleLbl="node1" presStyleIdx="3" presStyleCnt="17"/>
      <dgm:spPr/>
    </dgm:pt>
    <dgm:pt modelId="{62840566-FFF7-F344-B2BE-D3D0350FD3AF}" type="pres">
      <dgm:prSet presAssocID="{610ACFB8-4122-DC47-930A-C90516B0DA2A}" presName="Accent5" presStyleLbl="node1" presStyleIdx="4" presStyleCnt="17"/>
      <dgm:spPr/>
    </dgm:pt>
    <dgm:pt modelId="{4355F81A-3DD5-F541-9659-FEC93524BB2A}" type="pres">
      <dgm:prSet presAssocID="{610ACFB8-4122-DC47-930A-C90516B0DA2A}" presName="Accent6" presStyleLbl="node1" presStyleIdx="5" presStyleCnt="17"/>
      <dgm:spPr/>
    </dgm:pt>
    <dgm:pt modelId="{B5C1CF3A-B987-BE4C-9D24-E5D21F92F2AE}" type="pres">
      <dgm:prSet presAssocID="{7F18411C-1B60-DE40-BE27-A720AB747AA4}" presName="Child1" presStyleLbl="node1" presStyleIdx="6" presStyleCnt="17">
        <dgm:presLayoutVars>
          <dgm:chMax val="0"/>
          <dgm:chPref val="0"/>
        </dgm:presLayoutVars>
      </dgm:prSet>
      <dgm:spPr/>
      <dgm:t>
        <a:bodyPr/>
        <a:lstStyle/>
        <a:p>
          <a:endParaRPr lang="en-AU"/>
        </a:p>
      </dgm:t>
    </dgm:pt>
    <dgm:pt modelId="{23D8E56F-4879-3D43-851B-F940D38B80DD}" type="pres">
      <dgm:prSet presAssocID="{7F18411C-1B60-DE40-BE27-A720AB747AA4}" presName="Accent7" presStyleCnt="0"/>
      <dgm:spPr/>
    </dgm:pt>
    <dgm:pt modelId="{20E0710B-E8FC-3944-8F11-7BD8D45F7C8E}" type="pres">
      <dgm:prSet presAssocID="{7F18411C-1B60-DE40-BE27-A720AB747AA4}" presName="AccentHold1" presStyleLbl="node1" presStyleIdx="7" presStyleCnt="17"/>
      <dgm:spPr/>
    </dgm:pt>
    <dgm:pt modelId="{BF6E3439-F894-BB42-8B88-704D3A723CC5}" type="pres">
      <dgm:prSet presAssocID="{7F18411C-1B60-DE40-BE27-A720AB747AA4}" presName="Accent8" presStyleCnt="0"/>
      <dgm:spPr/>
    </dgm:pt>
    <dgm:pt modelId="{FD1B8EF7-319C-C442-806A-82D232C528F6}" type="pres">
      <dgm:prSet presAssocID="{7F18411C-1B60-DE40-BE27-A720AB747AA4}" presName="AccentHold2" presStyleLbl="node1" presStyleIdx="8" presStyleCnt="17"/>
      <dgm:spPr/>
    </dgm:pt>
    <dgm:pt modelId="{72D27085-F006-F543-B236-0863264C1E7D}" type="pres">
      <dgm:prSet presAssocID="{3D4B750A-CCC6-1049-99E9-681905CCE7AC}" presName="Child2" presStyleLbl="node1" presStyleIdx="9" presStyleCnt="17">
        <dgm:presLayoutVars>
          <dgm:chMax val="0"/>
          <dgm:chPref val="0"/>
        </dgm:presLayoutVars>
      </dgm:prSet>
      <dgm:spPr/>
      <dgm:t>
        <a:bodyPr/>
        <a:lstStyle/>
        <a:p>
          <a:endParaRPr lang="en-AU"/>
        </a:p>
      </dgm:t>
    </dgm:pt>
    <dgm:pt modelId="{21818B4B-1C8A-3041-9394-011DD28ED966}" type="pres">
      <dgm:prSet presAssocID="{3D4B750A-CCC6-1049-99E9-681905CCE7AC}" presName="Accent9" presStyleCnt="0"/>
      <dgm:spPr/>
    </dgm:pt>
    <dgm:pt modelId="{193563BB-E7EC-6647-8B18-5D3CA5A759DA}" type="pres">
      <dgm:prSet presAssocID="{3D4B750A-CCC6-1049-99E9-681905CCE7AC}" presName="AccentHold1" presStyleLbl="node1" presStyleIdx="10" presStyleCnt="17"/>
      <dgm:spPr/>
    </dgm:pt>
    <dgm:pt modelId="{5865CA69-47A7-8C4B-A128-DF8D27E7269A}" type="pres">
      <dgm:prSet presAssocID="{3D4B750A-CCC6-1049-99E9-681905CCE7AC}" presName="Accent10" presStyleCnt="0"/>
      <dgm:spPr/>
    </dgm:pt>
    <dgm:pt modelId="{462C3331-0BC2-2E4C-A168-41BA6E596FFD}" type="pres">
      <dgm:prSet presAssocID="{3D4B750A-CCC6-1049-99E9-681905CCE7AC}" presName="AccentHold2" presStyleLbl="node1" presStyleIdx="11" presStyleCnt="17"/>
      <dgm:spPr/>
    </dgm:pt>
    <dgm:pt modelId="{6745F33B-3DC2-614A-B3EF-86B93150DE5F}" type="pres">
      <dgm:prSet presAssocID="{3D4B750A-CCC6-1049-99E9-681905CCE7AC}" presName="Accent11" presStyleCnt="0"/>
      <dgm:spPr/>
    </dgm:pt>
    <dgm:pt modelId="{13679DA3-5EAD-C542-AEE1-3B163BF3A95E}" type="pres">
      <dgm:prSet presAssocID="{3D4B750A-CCC6-1049-99E9-681905CCE7AC}" presName="AccentHold3" presStyleLbl="node1" presStyleIdx="12" presStyleCnt="17"/>
      <dgm:spPr/>
    </dgm:pt>
    <dgm:pt modelId="{74361188-A074-294D-8E6D-7A16A613022E}" type="pres">
      <dgm:prSet presAssocID="{8BCE417B-A2DB-3F45-84BC-B9A433A7044C}" presName="Child3" presStyleLbl="node1" presStyleIdx="13" presStyleCnt="17">
        <dgm:presLayoutVars>
          <dgm:chMax val="0"/>
          <dgm:chPref val="0"/>
        </dgm:presLayoutVars>
      </dgm:prSet>
      <dgm:spPr/>
      <dgm:t>
        <a:bodyPr/>
        <a:lstStyle/>
        <a:p>
          <a:endParaRPr lang="en-AU"/>
        </a:p>
      </dgm:t>
    </dgm:pt>
    <dgm:pt modelId="{46145D71-5C55-2846-8F76-D2345DD86B0B}" type="pres">
      <dgm:prSet presAssocID="{8BCE417B-A2DB-3F45-84BC-B9A433A7044C}" presName="Accent12" presStyleCnt="0"/>
      <dgm:spPr/>
    </dgm:pt>
    <dgm:pt modelId="{01246983-8A8C-114E-A9D8-047C7EEEF9F4}" type="pres">
      <dgm:prSet presAssocID="{8BCE417B-A2DB-3F45-84BC-B9A433A7044C}" presName="AccentHold1" presStyleLbl="node1" presStyleIdx="14" presStyleCnt="17"/>
      <dgm:spPr/>
    </dgm:pt>
    <dgm:pt modelId="{F088B6FE-7D75-0240-A61B-256CEC8B52C5}" type="pres">
      <dgm:prSet presAssocID="{C8AFA7CC-F6E6-CE4F-BA2C-BA2503989233}" presName="Child4" presStyleLbl="node1" presStyleIdx="15" presStyleCnt="17">
        <dgm:presLayoutVars>
          <dgm:chMax val="0"/>
          <dgm:chPref val="0"/>
        </dgm:presLayoutVars>
      </dgm:prSet>
      <dgm:spPr/>
      <dgm:t>
        <a:bodyPr/>
        <a:lstStyle/>
        <a:p>
          <a:endParaRPr lang="en-AU"/>
        </a:p>
      </dgm:t>
    </dgm:pt>
    <dgm:pt modelId="{8834E417-97CF-644B-B738-093969778090}" type="pres">
      <dgm:prSet presAssocID="{C8AFA7CC-F6E6-CE4F-BA2C-BA2503989233}" presName="Accent13" presStyleCnt="0"/>
      <dgm:spPr/>
    </dgm:pt>
    <dgm:pt modelId="{E2916444-C361-AA4F-AEC4-EDE233E13B30}" type="pres">
      <dgm:prSet presAssocID="{C8AFA7CC-F6E6-CE4F-BA2C-BA2503989233}" presName="AccentHold1" presStyleLbl="node1" presStyleIdx="16" presStyleCnt="17"/>
      <dgm:spPr/>
    </dgm:pt>
  </dgm:ptLst>
  <dgm:cxnLst>
    <dgm:cxn modelId="{86168965-2A96-7D47-AA55-2EE4E36C5120}" type="presOf" srcId="{7F18411C-1B60-DE40-BE27-A720AB747AA4}" destId="{B5C1CF3A-B987-BE4C-9D24-E5D21F92F2AE}" srcOrd="0" destOrd="0" presId="urn:microsoft.com/office/officeart/2009/3/layout/CircleRelationship"/>
    <dgm:cxn modelId="{6B497A7C-3AB6-D947-8D4D-08FC191EF30E}" type="presOf" srcId="{3D4B750A-CCC6-1049-99E9-681905CCE7AC}" destId="{72D27085-F006-F543-B236-0863264C1E7D}" srcOrd="0" destOrd="0" presId="urn:microsoft.com/office/officeart/2009/3/layout/CircleRelationship"/>
    <dgm:cxn modelId="{AC73792F-B9C1-B74B-92D2-D00FAD1DAACD}" type="presOf" srcId="{4A0F5510-D9D6-E64C-B929-26D8C8DB64C3}" destId="{0E5C05D1-CD91-584A-8C14-730FCA1D1D67}" srcOrd="0" destOrd="0" presId="urn:microsoft.com/office/officeart/2009/3/layout/CircleRelationship"/>
    <dgm:cxn modelId="{3FD8D5F7-E289-EC4C-8348-ACA3100D4088}" type="presOf" srcId="{8BCE417B-A2DB-3F45-84BC-B9A433A7044C}" destId="{74361188-A074-294D-8E6D-7A16A613022E}" srcOrd="0" destOrd="0" presId="urn:microsoft.com/office/officeart/2009/3/layout/CircleRelationship"/>
    <dgm:cxn modelId="{C4B7B962-9BCD-7245-B8A8-2CD1C98165E7}" srcId="{610ACFB8-4122-DC47-930A-C90516B0DA2A}" destId="{7F18411C-1B60-DE40-BE27-A720AB747AA4}" srcOrd="0" destOrd="0" parTransId="{20BABFE1-A601-EA43-B20F-7C3859C40331}" sibTransId="{BD59971E-0341-0F46-B0F4-027DF543DD3A}"/>
    <dgm:cxn modelId="{C1D52738-B618-8743-A119-DD8D346D3CF3}" type="presOf" srcId="{610ACFB8-4122-DC47-930A-C90516B0DA2A}" destId="{B05AD3DD-0DE6-4C49-8AC7-F9D6B9CA0BDF}" srcOrd="0" destOrd="0" presId="urn:microsoft.com/office/officeart/2009/3/layout/CircleRelationship"/>
    <dgm:cxn modelId="{4CEFB8A7-A066-4A45-8FA2-E0EACDA4FCDC}" srcId="{4A0F5510-D9D6-E64C-B929-26D8C8DB64C3}" destId="{610ACFB8-4122-DC47-930A-C90516B0DA2A}" srcOrd="0" destOrd="0" parTransId="{BC31B413-45B0-0E46-98C1-D46B87E100F1}" sibTransId="{435049EB-FB58-F14F-A406-1A617A962740}"/>
    <dgm:cxn modelId="{FF3EAA05-2666-5546-BE6F-C9D2EA29B65B}" srcId="{610ACFB8-4122-DC47-930A-C90516B0DA2A}" destId="{8BCE417B-A2DB-3F45-84BC-B9A433A7044C}" srcOrd="2" destOrd="0" parTransId="{A285E3E8-CC17-AA4A-A237-12935CA3A77A}" sibTransId="{8413616E-3A1A-7447-8692-92318606138B}"/>
    <dgm:cxn modelId="{23E74B0E-D125-C744-A546-EEA75E8106B6}" type="presOf" srcId="{C8AFA7CC-F6E6-CE4F-BA2C-BA2503989233}" destId="{F088B6FE-7D75-0240-A61B-256CEC8B52C5}" srcOrd="0" destOrd="0" presId="urn:microsoft.com/office/officeart/2009/3/layout/CircleRelationship"/>
    <dgm:cxn modelId="{510C442E-F31A-DF44-A1D0-17A2E8304338}" srcId="{610ACFB8-4122-DC47-930A-C90516B0DA2A}" destId="{3D4B750A-CCC6-1049-99E9-681905CCE7AC}" srcOrd="1" destOrd="0" parTransId="{CED8520C-6D28-2843-BEA8-3C357CA46739}" sibTransId="{90D2C415-A1BF-D543-844E-8396E444B503}"/>
    <dgm:cxn modelId="{D844875A-8B82-2748-8594-79F2ED2C3EE4}" srcId="{610ACFB8-4122-DC47-930A-C90516B0DA2A}" destId="{C8AFA7CC-F6E6-CE4F-BA2C-BA2503989233}" srcOrd="3" destOrd="0" parTransId="{77384679-C7F2-334E-9077-B9CB2723A875}" sibTransId="{A785DF9C-36C0-7D47-9FF1-4859D719EE31}"/>
    <dgm:cxn modelId="{0CA95E3D-91A8-684D-B5C0-0FE87C94FA77}" type="presParOf" srcId="{0E5C05D1-CD91-584A-8C14-730FCA1D1D67}" destId="{B05AD3DD-0DE6-4C49-8AC7-F9D6B9CA0BDF}" srcOrd="0" destOrd="0" presId="urn:microsoft.com/office/officeart/2009/3/layout/CircleRelationship"/>
    <dgm:cxn modelId="{ABF5618A-8D56-E84F-8C45-6F5225107560}" type="presParOf" srcId="{0E5C05D1-CD91-584A-8C14-730FCA1D1D67}" destId="{B521BE66-F6EB-874F-814A-3A3BC58F93B0}" srcOrd="1" destOrd="0" presId="urn:microsoft.com/office/officeart/2009/3/layout/CircleRelationship"/>
    <dgm:cxn modelId="{F4FC8234-B106-B048-AB1A-19762AB061F8}" type="presParOf" srcId="{0E5C05D1-CD91-584A-8C14-730FCA1D1D67}" destId="{CD9EF404-0A84-9246-8BC3-1E75669DFD13}" srcOrd="2" destOrd="0" presId="urn:microsoft.com/office/officeart/2009/3/layout/CircleRelationship"/>
    <dgm:cxn modelId="{046D1F3C-DF19-BE44-A2F3-3BC8B46E5E6D}" type="presParOf" srcId="{0E5C05D1-CD91-584A-8C14-730FCA1D1D67}" destId="{01FF9C4C-8DE0-3D49-B0F2-BB7D7EE94DA4}" srcOrd="3" destOrd="0" presId="urn:microsoft.com/office/officeart/2009/3/layout/CircleRelationship"/>
    <dgm:cxn modelId="{1E2BEA3F-4357-9741-AB19-BAB0327785A0}" type="presParOf" srcId="{0E5C05D1-CD91-584A-8C14-730FCA1D1D67}" destId="{1C231EB4-CAD6-024C-A9F1-FFC29C40D0C6}" srcOrd="4" destOrd="0" presId="urn:microsoft.com/office/officeart/2009/3/layout/CircleRelationship"/>
    <dgm:cxn modelId="{181016CD-78A6-044B-A9E4-2642BBBB251C}" type="presParOf" srcId="{0E5C05D1-CD91-584A-8C14-730FCA1D1D67}" destId="{62840566-FFF7-F344-B2BE-D3D0350FD3AF}" srcOrd="5" destOrd="0" presId="urn:microsoft.com/office/officeart/2009/3/layout/CircleRelationship"/>
    <dgm:cxn modelId="{24781768-BC1B-C247-90DB-6667EC707B0E}" type="presParOf" srcId="{0E5C05D1-CD91-584A-8C14-730FCA1D1D67}" destId="{4355F81A-3DD5-F541-9659-FEC93524BB2A}" srcOrd="6" destOrd="0" presId="urn:microsoft.com/office/officeart/2009/3/layout/CircleRelationship"/>
    <dgm:cxn modelId="{5B45A2E2-DBF4-CB4B-95C0-84DA041F2635}" type="presParOf" srcId="{0E5C05D1-CD91-584A-8C14-730FCA1D1D67}" destId="{B5C1CF3A-B987-BE4C-9D24-E5D21F92F2AE}" srcOrd="7" destOrd="0" presId="urn:microsoft.com/office/officeart/2009/3/layout/CircleRelationship"/>
    <dgm:cxn modelId="{0598FE37-95FF-4142-9F99-419B80F2AC2E}" type="presParOf" srcId="{0E5C05D1-CD91-584A-8C14-730FCA1D1D67}" destId="{23D8E56F-4879-3D43-851B-F940D38B80DD}" srcOrd="8" destOrd="0" presId="urn:microsoft.com/office/officeart/2009/3/layout/CircleRelationship"/>
    <dgm:cxn modelId="{31C1F2C9-2129-9E4B-B0AC-D51B8C87BD2D}" type="presParOf" srcId="{23D8E56F-4879-3D43-851B-F940D38B80DD}" destId="{20E0710B-E8FC-3944-8F11-7BD8D45F7C8E}" srcOrd="0" destOrd="0" presId="urn:microsoft.com/office/officeart/2009/3/layout/CircleRelationship"/>
    <dgm:cxn modelId="{28D95651-E74E-1D47-89B7-B3759E88D42E}" type="presParOf" srcId="{0E5C05D1-CD91-584A-8C14-730FCA1D1D67}" destId="{BF6E3439-F894-BB42-8B88-704D3A723CC5}" srcOrd="9" destOrd="0" presId="urn:microsoft.com/office/officeart/2009/3/layout/CircleRelationship"/>
    <dgm:cxn modelId="{0918A478-3817-F84C-A9C2-4C50B9CD8224}" type="presParOf" srcId="{BF6E3439-F894-BB42-8B88-704D3A723CC5}" destId="{FD1B8EF7-319C-C442-806A-82D232C528F6}" srcOrd="0" destOrd="0" presId="urn:microsoft.com/office/officeart/2009/3/layout/CircleRelationship"/>
    <dgm:cxn modelId="{72D82579-83CE-F14B-B5AA-B81DEF75600D}" type="presParOf" srcId="{0E5C05D1-CD91-584A-8C14-730FCA1D1D67}" destId="{72D27085-F006-F543-B236-0863264C1E7D}" srcOrd="10" destOrd="0" presId="urn:microsoft.com/office/officeart/2009/3/layout/CircleRelationship"/>
    <dgm:cxn modelId="{D3D264F6-D6F2-0640-B438-847F3C59CA32}" type="presParOf" srcId="{0E5C05D1-CD91-584A-8C14-730FCA1D1D67}" destId="{21818B4B-1C8A-3041-9394-011DD28ED966}" srcOrd="11" destOrd="0" presId="urn:microsoft.com/office/officeart/2009/3/layout/CircleRelationship"/>
    <dgm:cxn modelId="{7EB3F30B-B58D-DE41-8DCB-995565A7DFA2}" type="presParOf" srcId="{21818B4B-1C8A-3041-9394-011DD28ED966}" destId="{193563BB-E7EC-6647-8B18-5D3CA5A759DA}" srcOrd="0" destOrd="0" presId="urn:microsoft.com/office/officeart/2009/3/layout/CircleRelationship"/>
    <dgm:cxn modelId="{227649F4-C976-CD46-B283-0917EAFA3B0E}" type="presParOf" srcId="{0E5C05D1-CD91-584A-8C14-730FCA1D1D67}" destId="{5865CA69-47A7-8C4B-A128-DF8D27E7269A}" srcOrd="12" destOrd="0" presId="urn:microsoft.com/office/officeart/2009/3/layout/CircleRelationship"/>
    <dgm:cxn modelId="{04802C2A-87E0-3D49-80FC-C7664FB060CB}" type="presParOf" srcId="{5865CA69-47A7-8C4B-A128-DF8D27E7269A}" destId="{462C3331-0BC2-2E4C-A168-41BA6E596FFD}" srcOrd="0" destOrd="0" presId="urn:microsoft.com/office/officeart/2009/3/layout/CircleRelationship"/>
    <dgm:cxn modelId="{5A821F74-216F-E64D-9B43-42673C8F1450}" type="presParOf" srcId="{0E5C05D1-CD91-584A-8C14-730FCA1D1D67}" destId="{6745F33B-3DC2-614A-B3EF-86B93150DE5F}" srcOrd="13" destOrd="0" presId="urn:microsoft.com/office/officeart/2009/3/layout/CircleRelationship"/>
    <dgm:cxn modelId="{81C1D4FD-866F-FB45-B836-A1E82AFDC287}" type="presParOf" srcId="{6745F33B-3DC2-614A-B3EF-86B93150DE5F}" destId="{13679DA3-5EAD-C542-AEE1-3B163BF3A95E}" srcOrd="0" destOrd="0" presId="urn:microsoft.com/office/officeart/2009/3/layout/CircleRelationship"/>
    <dgm:cxn modelId="{710449CC-B68D-534E-B063-0B0016552C5B}" type="presParOf" srcId="{0E5C05D1-CD91-584A-8C14-730FCA1D1D67}" destId="{74361188-A074-294D-8E6D-7A16A613022E}" srcOrd="14" destOrd="0" presId="urn:microsoft.com/office/officeart/2009/3/layout/CircleRelationship"/>
    <dgm:cxn modelId="{C6B31ED4-CE65-1B47-85AE-5276AB44E00D}" type="presParOf" srcId="{0E5C05D1-CD91-584A-8C14-730FCA1D1D67}" destId="{46145D71-5C55-2846-8F76-D2345DD86B0B}" srcOrd="15" destOrd="0" presId="urn:microsoft.com/office/officeart/2009/3/layout/CircleRelationship"/>
    <dgm:cxn modelId="{16D34E7D-B5CD-754D-B9AC-C30952594A4E}" type="presParOf" srcId="{46145D71-5C55-2846-8F76-D2345DD86B0B}" destId="{01246983-8A8C-114E-A9D8-047C7EEEF9F4}" srcOrd="0" destOrd="0" presId="urn:microsoft.com/office/officeart/2009/3/layout/CircleRelationship"/>
    <dgm:cxn modelId="{34F01EFD-CAAB-B442-A778-507BCC730EE6}" type="presParOf" srcId="{0E5C05D1-CD91-584A-8C14-730FCA1D1D67}" destId="{F088B6FE-7D75-0240-A61B-256CEC8B52C5}" srcOrd="16" destOrd="0" presId="urn:microsoft.com/office/officeart/2009/3/layout/CircleRelationship"/>
    <dgm:cxn modelId="{A5DD0466-D817-1C42-A170-4FBC54808EF8}" type="presParOf" srcId="{0E5C05D1-CD91-584A-8C14-730FCA1D1D67}" destId="{8834E417-97CF-644B-B738-093969778090}" srcOrd="17" destOrd="0" presId="urn:microsoft.com/office/officeart/2009/3/layout/CircleRelationship"/>
    <dgm:cxn modelId="{E88665A4-A3EE-1944-A9E1-EC1972C7AC1C}" type="presParOf" srcId="{8834E417-97CF-644B-B738-093969778090}" destId="{E2916444-C361-AA4F-AEC4-EDE233E13B30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B48393-BE6F-794D-A927-10EF30010E08}" type="doc">
      <dgm:prSet loTypeId="urn:microsoft.com/office/officeart/2005/8/layout/cycle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165C38-72B0-834F-8980-6741733951DE}">
      <dgm:prSet phldrT="[Text]"/>
      <dgm:spPr/>
      <dgm:t>
        <a:bodyPr/>
        <a:lstStyle/>
        <a:p>
          <a:r>
            <a:rPr lang="en-US" dirty="0"/>
            <a:t>Firewall</a:t>
          </a:r>
        </a:p>
      </dgm:t>
    </dgm:pt>
    <dgm:pt modelId="{F070E984-0EF5-4C4C-918D-00F97745B9CB}" type="parTrans" cxnId="{BCFEEA2F-D630-BB4B-A9BC-13840C8CD6DB}">
      <dgm:prSet/>
      <dgm:spPr/>
      <dgm:t>
        <a:bodyPr/>
        <a:lstStyle/>
        <a:p>
          <a:endParaRPr lang="en-US"/>
        </a:p>
      </dgm:t>
    </dgm:pt>
    <dgm:pt modelId="{85916630-F014-1B49-9C60-4FD376D4AFC5}" type="sibTrans" cxnId="{BCFEEA2F-D630-BB4B-A9BC-13840C8CD6DB}">
      <dgm:prSet/>
      <dgm:spPr/>
      <dgm:t>
        <a:bodyPr/>
        <a:lstStyle/>
        <a:p>
          <a:endParaRPr lang="en-US"/>
        </a:p>
      </dgm:t>
    </dgm:pt>
    <dgm:pt modelId="{C1A88689-4A97-E541-96FF-13FC21445D3A}">
      <dgm:prSet phldrT="[Text]"/>
      <dgm:spPr/>
      <dgm:t>
        <a:bodyPr/>
        <a:lstStyle/>
        <a:p>
          <a:r>
            <a:rPr lang="en-US" dirty="0"/>
            <a:t>Anti spyware</a:t>
          </a:r>
        </a:p>
      </dgm:t>
    </dgm:pt>
    <dgm:pt modelId="{93983FC9-CFC8-CF4F-9AC7-D1F47FA65F41}" type="parTrans" cxnId="{58C18B7F-FE46-964A-8447-F7DBAC2C46D7}">
      <dgm:prSet/>
      <dgm:spPr/>
      <dgm:t>
        <a:bodyPr/>
        <a:lstStyle/>
        <a:p>
          <a:endParaRPr lang="en-US"/>
        </a:p>
      </dgm:t>
    </dgm:pt>
    <dgm:pt modelId="{D486BB64-06C5-E447-B482-E1927A137529}" type="sibTrans" cxnId="{58C18B7F-FE46-964A-8447-F7DBAC2C46D7}">
      <dgm:prSet/>
      <dgm:spPr/>
      <dgm:t>
        <a:bodyPr/>
        <a:lstStyle/>
        <a:p>
          <a:endParaRPr lang="en-US"/>
        </a:p>
      </dgm:t>
    </dgm:pt>
    <dgm:pt modelId="{37C3D12F-36F0-E04A-B183-6E687BC0E822}">
      <dgm:prSet phldrT="[Text]"/>
      <dgm:spPr/>
      <dgm:t>
        <a:bodyPr/>
        <a:lstStyle/>
        <a:p>
          <a:r>
            <a:rPr lang="en-US" dirty="0"/>
            <a:t>Common sense</a:t>
          </a:r>
        </a:p>
      </dgm:t>
    </dgm:pt>
    <dgm:pt modelId="{38BE90E7-7BC8-F34B-94EB-1B9BD8CC380B}" type="parTrans" cxnId="{08D347DA-DD75-7949-985B-6D604799E515}">
      <dgm:prSet/>
      <dgm:spPr/>
      <dgm:t>
        <a:bodyPr/>
        <a:lstStyle/>
        <a:p>
          <a:endParaRPr lang="en-US"/>
        </a:p>
      </dgm:t>
    </dgm:pt>
    <dgm:pt modelId="{DEC3A461-2470-4246-BB25-2F0AF3364049}" type="sibTrans" cxnId="{08D347DA-DD75-7949-985B-6D604799E515}">
      <dgm:prSet/>
      <dgm:spPr/>
      <dgm:t>
        <a:bodyPr/>
        <a:lstStyle/>
        <a:p>
          <a:endParaRPr lang="en-US"/>
        </a:p>
      </dgm:t>
    </dgm:pt>
    <dgm:pt modelId="{D5CD55C3-7E43-5045-9A4A-5DAAE4E31F21}">
      <dgm:prSet phldrT="[Text]"/>
      <dgm:spPr/>
      <dgm:t>
        <a:bodyPr/>
        <a:lstStyle/>
        <a:p>
          <a:r>
            <a:rPr lang="en-US" dirty="0"/>
            <a:t>Other IT security</a:t>
          </a:r>
        </a:p>
      </dgm:t>
    </dgm:pt>
    <dgm:pt modelId="{3EFB9702-34DC-FA4E-BEBD-5F81726F04DC}" type="parTrans" cxnId="{A86F443F-0562-C748-A6AF-AEA8EBEEABD9}">
      <dgm:prSet/>
      <dgm:spPr/>
      <dgm:t>
        <a:bodyPr/>
        <a:lstStyle/>
        <a:p>
          <a:endParaRPr lang="en-US"/>
        </a:p>
      </dgm:t>
    </dgm:pt>
    <dgm:pt modelId="{5918F666-2854-E74C-9169-65CE524C2EF9}" type="sibTrans" cxnId="{A86F443F-0562-C748-A6AF-AEA8EBEEABD9}">
      <dgm:prSet/>
      <dgm:spPr/>
      <dgm:t>
        <a:bodyPr/>
        <a:lstStyle/>
        <a:p>
          <a:endParaRPr lang="en-US"/>
        </a:p>
      </dgm:t>
    </dgm:pt>
    <dgm:pt modelId="{66E429C4-0533-2849-8E56-4B0549773FE9}">
      <dgm:prSet phldrT="[Text]"/>
      <dgm:spPr/>
      <dgm:t>
        <a:bodyPr/>
        <a:lstStyle/>
        <a:p>
          <a:r>
            <a:rPr lang="en-US" dirty="0"/>
            <a:t>Antivirus</a:t>
          </a:r>
        </a:p>
      </dgm:t>
    </dgm:pt>
    <dgm:pt modelId="{04355389-2DE1-FD4A-AB66-2E7A7CD8C03A}" type="parTrans" cxnId="{AAA0C485-7314-E14C-992B-BBFE068AA9A4}">
      <dgm:prSet/>
      <dgm:spPr/>
      <dgm:t>
        <a:bodyPr/>
        <a:lstStyle/>
        <a:p>
          <a:endParaRPr lang="en-US"/>
        </a:p>
      </dgm:t>
    </dgm:pt>
    <dgm:pt modelId="{F3616A77-3869-7647-96A5-2EEA35929ED4}" type="sibTrans" cxnId="{AAA0C485-7314-E14C-992B-BBFE068AA9A4}">
      <dgm:prSet/>
      <dgm:spPr/>
      <dgm:t>
        <a:bodyPr/>
        <a:lstStyle/>
        <a:p>
          <a:endParaRPr lang="en-US"/>
        </a:p>
      </dgm:t>
    </dgm:pt>
    <dgm:pt modelId="{490A91CB-05DB-D244-A6D4-7552A80F085C}" type="pres">
      <dgm:prSet presAssocID="{65B48393-BE6F-794D-A927-10EF30010E0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A7DFA4-AC16-0143-A464-401402FE68A7}" type="pres">
      <dgm:prSet presAssocID="{65B48393-BE6F-794D-A927-10EF30010E08}" presName="cycle" presStyleCnt="0"/>
      <dgm:spPr/>
    </dgm:pt>
    <dgm:pt modelId="{86DB2A8C-6E11-AF41-ADC3-2FDE3D7A2841}" type="pres">
      <dgm:prSet presAssocID="{4B165C38-72B0-834F-8980-6741733951DE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A17C2F-4445-F240-ADF4-55219F0B2CB2}" type="pres">
      <dgm:prSet presAssocID="{85916630-F014-1B49-9C60-4FD376D4AFC5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6948AAF9-81A3-474A-80B8-F71FC9085C76}" type="pres">
      <dgm:prSet presAssocID="{C1A88689-4A97-E541-96FF-13FC21445D3A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AED0AE-46C4-5740-8059-33E07F43FA50}" type="pres">
      <dgm:prSet presAssocID="{37C3D12F-36F0-E04A-B183-6E687BC0E822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A324A5-989D-B24E-8C0B-05C7ECED48F9}" type="pres">
      <dgm:prSet presAssocID="{D5CD55C3-7E43-5045-9A4A-5DAAE4E31F2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8457B-4DAB-0542-B2BD-8CEBDC259A7A}" type="pres">
      <dgm:prSet presAssocID="{66E429C4-0533-2849-8E56-4B0549773FE9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2C8B40-18B1-B44A-BCF3-1DB139292D2B}" type="presOf" srcId="{65B48393-BE6F-794D-A927-10EF30010E08}" destId="{490A91CB-05DB-D244-A6D4-7552A80F085C}" srcOrd="0" destOrd="0" presId="urn:microsoft.com/office/officeart/2005/8/layout/cycle3"/>
    <dgm:cxn modelId="{58C18B7F-FE46-964A-8447-F7DBAC2C46D7}" srcId="{65B48393-BE6F-794D-A927-10EF30010E08}" destId="{C1A88689-4A97-E541-96FF-13FC21445D3A}" srcOrd="1" destOrd="0" parTransId="{93983FC9-CFC8-CF4F-9AC7-D1F47FA65F41}" sibTransId="{D486BB64-06C5-E447-B482-E1927A137529}"/>
    <dgm:cxn modelId="{D0F70AE5-CC26-7A4A-96A1-FE0A9F23EEB4}" type="presOf" srcId="{85916630-F014-1B49-9C60-4FD376D4AFC5}" destId="{E7A17C2F-4445-F240-ADF4-55219F0B2CB2}" srcOrd="0" destOrd="0" presId="urn:microsoft.com/office/officeart/2005/8/layout/cycle3"/>
    <dgm:cxn modelId="{AAA0C485-7314-E14C-992B-BBFE068AA9A4}" srcId="{65B48393-BE6F-794D-A927-10EF30010E08}" destId="{66E429C4-0533-2849-8E56-4B0549773FE9}" srcOrd="4" destOrd="0" parTransId="{04355389-2DE1-FD4A-AB66-2E7A7CD8C03A}" sibTransId="{F3616A77-3869-7647-96A5-2EEA35929ED4}"/>
    <dgm:cxn modelId="{A86F443F-0562-C748-A6AF-AEA8EBEEABD9}" srcId="{65B48393-BE6F-794D-A927-10EF30010E08}" destId="{D5CD55C3-7E43-5045-9A4A-5DAAE4E31F21}" srcOrd="3" destOrd="0" parTransId="{3EFB9702-34DC-FA4E-BEBD-5F81726F04DC}" sibTransId="{5918F666-2854-E74C-9169-65CE524C2EF9}"/>
    <dgm:cxn modelId="{B002FB25-608B-DA4D-826F-01B4A7DE3013}" type="presOf" srcId="{37C3D12F-36F0-E04A-B183-6E687BC0E822}" destId="{13AED0AE-46C4-5740-8059-33E07F43FA50}" srcOrd="0" destOrd="0" presId="urn:microsoft.com/office/officeart/2005/8/layout/cycle3"/>
    <dgm:cxn modelId="{C6AC8826-B1EB-D941-87A9-3C867F8027C9}" type="presOf" srcId="{4B165C38-72B0-834F-8980-6741733951DE}" destId="{86DB2A8C-6E11-AF41-ADC3-2FDE3D7A2841}" srcOrd="0" destOrd="0" presId="urn:microsoft.com/office/officeart/2005/8/layout/cycle3"/>
    <dgm:cxn modelId="{384089F2-C25A-214E-8DDE-378F0B692854}" type="presOf" srcId="{D5CD55C3-7E43-5045-9A4A-5DAAE4E31F21}" destId="{3EA324A5-989D-B24E-8C0B-05C7ECED48F9}" srcOrd="0" destOrd="0" presId="urn:microsoft.com/office/officeart/2005/8/layout/cycle3"/>
    <dgm:cxn modelId="{BCFEEA2F-D630-BB4B-A9BC-13840C8CD6DB}" srcId="{65B48393-BE6F-794D-A927-10EF30010E08}" destId="{4B165C38-72B0-834F-8980-6741733951DE}" srcOrd="0" destOrd="0" parTransId="{F070E984-0EF5-4C4C-918D-00F97745B9CB}" sibTransId="{85916630-F014-1B49-9C60-4FD376D4AFC5}"/>
    <dgm:cxn modelId="{AE047234-0190-044D-961D-6CCCFBBF6F60}" type="presOf" srcId="{66E429C4-0533-2849-8E56-4B0549773FE9}" destId="{F908457B-4DAB-0542-B2BD-8CEBDC259A7A}" srcOrd="0" destOrd="0" presId="urn:microsoft.com/office/officeart/2005/8/layout/cycle3"/>
    <dgm:cxn modelId="{08D347DA-DD75-7949-985B-6D604799E515}" srcId="{65B48393-BE6F-794D-A927-10EF30010E08}" destId="{37C3D12F-36F0-E04A-B183-6E687BC0E822}" srcOrd="2" destOrd="0" parTransId="{38BE90E7-7BC8-F34B-94EB-1B9BD8CC380B}" sibTransId="{DEC3A461-2470-4246-BB25-2F0AF3364049}"/>
    <dgm:cxn modelId="{B50DE6B2-6500-0649-B3E0-60034F6AD6C2}" type="presOf" srcId="{C1A88689-4A97-E541-96FF-13FC21445D3A}" destId="{6948AAF9-81A3-474A-80B8-F71FC9085C76}" srcOrd="0" destOrd="0" presId="urn:microsoft.com/office/officeart/2005/8/layout/cycle3"/>
    <dgm:cxn modelId="{CDAD4BD1-2D11-9641-BBCE-6CE6891FA7A7}" type="presParOf" srcId="{490A91CB-05DB-D244-A6D4-7552A80F085C}" destId="{7BA7DFA4-AC16-0143-A464-401402FE68A7}" srcOrd="0" destOrd="0" presId="urn:microsoft.com/office/officeart/2005/8/layout/cycle3"/>
    <dgm:cxn modelId="{F8370399-FC9D-4E45-87FA-563D067A8413}" type="presParOf" srcId="{7BA7DFA4-AC16-0143-A464-401402FE68A7}" destId="{86DB2A8C-6E11-AF41-ADC3-2FDE3D7A2841}" srcOrd="0" destOrd="0" presId="urn:microsoft.com/office/officeart/2005/8/layout/cycle3"/>
    <dgm:cxn modelId="{B54ABCA1-E71E-A048-A0D4-8627651ADD3E}" type="presParOf" srcId="{7BA7DFA4-AC16-0143-A464-401402FE68A7}" destId="{E7A17C2F-4445-F240-ADF4-55219F0B2CB2}" srcOrd="1" destOrd="0" presId="urn:microsoft.com/office/officeart/2005/8/layout/cycle3"/>
    <dgm:cxn modelId="{59778972-F3BD-A542-91C4-77CB95BE95D0}" type="presParOf" srcId="{7BA7DFA4-AC16-0143-A464-401402FE68A7}" destId="{6948AAF9-81A3-474A-80B8-F71FC9085C76}" srcOrd="2" destOrd="0" presId="urn:microsoft.com/office/officeart/2005/8/layout/cycle3"/>
    <dgm:cxn modelId="{97E3C91E-557F-CE4D-914D-C7FF11FE87E9}" type="presParOf" srcId="{7BA7DFA4-AC16-0143-A464-401402FE68A7}" destId="{13AED0AE-46C4-5740-8059-33E07F43FA50}" srcOrd="3" destOrd="0" presId="urn:microsoft.com/office/officeart/2005/8/layout/cycle3"/>
    <dgm:cxn modelId="{41A0F9EC-1EEB-DC4B-AFD1-03044C989BD8}" type="presParOf" srcId="{7BA7DFA4-AC16-0143-A464-401402FE68A7}" destId="{3EA324A5-989D-B24E-8C0B-05C7ECED48F9}" srcOrd="4" destOrd="0" presId="urn:microsoft.com/office/officeart/2005/8/layout/cycle3"/>
    <dgm:cxn modelId="{00B87D1C-49DC-424C-9E58-F30C1B53C1B4}" type="presParOf" srcId="{7BA7DFA4-AC16-0143-A464-401402FE68A7}" destId="{F908457B-4DAB-0542-B2BD-8CEBDC259A7A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1893D4-D80D-C64C-8B6D-2F872BF1AD65}">
      <dsp:nvSpPr>
        <dsp:cNvPr id="0" name=""/>
        <dsp:cNvSpPr/>
      </dsp:nvSpPr>
      <dsp:spPr>
        <a:xfrm>
          <a:off x="4086752" y="1771337"/>
          <a:ext cx="1364916" cy="1364916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1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baseline="0" dirty="0">
              <a:solidFill>
                <a:srgbClr val="FFFF00"/>
              </a:solidFill>
              <a:latin typeface="Calibri"/>
            </a:rPr>
            <a:t>Publisher</a:t>
          </a:r>
          <a:r>
            <a:rPr lang="en-US" sz="1800" b="1" i="0" kern="1200" baseline="0" dirty="0">
              <a:latin typeface="Calibri"/>
            </a:rPr>
            <a:t/>
          </a:r>
          <a:br>
            <a:rPr lang="en-US" sz="1800" b="1" i="0" kern="1200" baseline="0" dirty="0">
              <a:latin typeface="Calibri"/>
            </a:rPr>
          </a:br>
          <a:r>
            <a:rPr lang="en-US" sz="1800" b="1" i="0" kern="1200" baseline="0" dirty="0">
              <a:latin typeface="Calibri"/>
            </a:rPr>
            <a:t>Block here?</a:t>
          </a:r>
        </a:p>
      </dsp:txBody>
      <dsp:txXfrm>
        <a:off x="4286639" y="1971224"/>
        <a:ext cx="965142" cy="965142"/>
      </dsp:txXfrm>
    </dsp:sp>
    <dsp:sp modelId="{AA7CC076-77E3-3442-9746-DA829062A59E}">
      <dsp:nvSpPr>
        <dsp:cNvPr id="0" name=""/>
        <dsp:cNvSpPr/>
      </dsp:nvSpPr>
      <dsp:spPr>
        <a:xfrm rot="18240259">
          <a:off x="5154610" y="1415533"/>
          <a:ext cx="316990" cy="464071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i="0" kern="1200" baseline="0" dirty="0">
            <a:latin typeface="Calibri"/>
          </a:endParaRPr>
        </a:p>
      </dsp:txBody>
      <dsp:txXfrm>
        <a:off x="5175567" y="1547764"/>
        <a:ext cx="221893" cy="278443"/>
      </dsp:txXfrm>
    </dsp:sp>
    <dsp:sp modelId="{CE214D97-A21A-714F-97B0-06B2C0345016}">
      <dsp:nvSpPr>
        <dsp:cNvPr id="0" name=""/>
        <dsp:cNvSpPr/>
      </dsp:nvSpPr>
      <dsp:spPr>
        <a:xfrm>
          <a:off x="5184577" y="144009"/>
          <a:ext cx="1364916" cy="1364916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baseline="0" dirty="0">
              <a:latin typeface="Calibri"/>
            </a:rPr>
            <a:t>Reader</a:t>
          </a:r>
        </a:p>
      </dsp:txBody>
      <dsp:txXfrm>
        <a:off x="5384464" y="343896"/>
        <a:ext cx="965142" cy="965142"/>
      </dsp:txXfrm>
    </dsp:sp>
    <dsp:sp modelId="{17C1BF04-B028-B346-B049-F93DE2B5F8EB}">
      <dsp:nvSpPr>
        <dsp:cNvPr id="0" name=""/>
        <dsp:cNvSpPr/>
      </dsp:nvSpPr>
      <dsp:spPr>
        <a:xfrm rot="56172">
          <a:off x="5600262" y="2272846"/>
          <a:ext cx="318279" cy="464071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i="0" kern="1200" baseline="0" dirty="0">
            <a:latin typeface="Calibri"/>
          </a:endParaRPr>
        </a:p>
      </dsp:txBody>
      <dsp:txXfrm>
        <a:off x="5600268" y="2364880"/>
        <a:ext cx="222795" cy="278443"/>
      </dsp:txXfrm>
    </dsp:sp>
    <dsp:sp modelId="{AF7078F1-F158-F54F-98C4-7E629D6C5D09}">
      <dsp:nvSpPr>
        <dsp:cNvPr id="0" name=""/>
        <dsp:cNvSpPr/>
      </dsp:nvSpPr>
      <dsp:spPr>
        <a:xfrm>
          <a:off x="6051932" y="1803450"/>
          <a:ext cx="1364916" cy="1364916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baseline="0" dirty="0">
              <a:latin typeface="Calibri"/>
            </a:rPr>
            <a:t>Viewer</a:t>
          </a:r>
        </a:p>
      </dsp:txBody>
      <dsp:txXfrm>
        <a:off x="6251819" y="2003337"/>
        <a:ext cx="965142" cy="965142"/>
      </dsp:txXfrm>
    </dsp:sp>
    <dsp:sp modelId="{3F68D13B-5E1B-CE4A-873D-462BF51F8242}">
      <dsp:nvSpPr>
        <dsp:cNvPr id="0" name=""/>
        <dsp:cNvSpPr/>
      </dsp:nvSpPr>
      <dsp:spPr>
        <a:xfrm rot="3313805">
          <a:off x="5166357" y="3055829"/>
          <a:ext cx="363793" cy="464071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i="0" kern="1200" baseline="0" dirty="0">
            <a:latin typeface="Calibri"/>
          </a:endParaRPr>
        </a:p>
      </dsp:txBody>
      <dsp:txXfrm>
        <a:off x="5189806" y="3103817"/>
        <a:ext cx="254655" cy="278443"/>
      </dsp:txXfrm>
    </dsp:sp>
    <dsp:sp modelId="{ADEF1582-E24A-7F4B-9BF0-00D10913124E}">
      <dsp:nvSpPr>
        <dsp:cNvPr id="0" name=""/>
        <dsp:cNvSpPr/>
      </dsp:nvSpPr>
      <dsp:spPr>
        <a:xfrm>
          <a:off x="5256583" y="3456392"/>
          <a:ext cx="1364916" cy="1364916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baseline="0" dirty="0">
              <a:latin typeface="Calibri"/>
            </a:rPr>
            <a:t>Listener</a:t>
          </a:r>
        </a:p>
      </dsp:txBody>
      <dsp:txXfrm>
        <a:off x="5456470" y="3656279"/>
        <a:ext cx="965142" cy="965142"/>
      </dsp:txXfrm>
    </dsp:sp>
    <dsp:sp modelId="{B8C66185-4409-4140-9824-997199FF2DFA}">
      <dsp:nvSpPr>
        <dsp:cNvPr id="0" name=""/>
        <dsp:cNvSpPr/>
      </dsp:nvSpPr>
      <dsp:spPr>
        <a:xfrm rot="10800000" flipH="1">
          <a:off x="3671389" y="2219833"/>
          <a:ext cx="386923" cy="464071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i="0" kern="1200" baseline="0" dirty="0">
            <a:latin typeface="Calibri"/>
          </a:endParaRPr>
        </a:p>
      </dsp:txBody>
      <dsp:txXfrm rot="10800000">
        <a:off x="3671389" y="2312647"/>
        <a:ext cx="270846" cy="278443"/>
      </dsp:txXfrm>
    </dsp:sp>
    <dsp:sp modelId="{E4E803A2-7546-9847-A080-403D36E58141}">
      <dsp:nvSpPr>
        <dsp:cNvPr id="0" name=""/>
        <dsp:cNvSpPr/>
      </dsp:nvSpPr>
      <dsp:spPr>
        <a:xfrm>
          <a:off x="432047" y="1800196"/>
          <a:ext cx="1364916" cy="1364916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1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baseline="0" dirty="0">
              <a:latin typeface="Calibri"/>
            </a:rPr>
            <a:t>Producer</a:t>
          </a:r>
        </a:p>
      </dsp:txBody>
      <dsp:txXfrm>
        <a:off x="631934" y="2000083"/>
        <a:ext cx="965142" cy="965142"/>
      </dsp:txXfrm>
    </dsp:sp>
    <dsp:sp modelId="{1CD070E7-CC2B-0940-BE81-E2DB6497B6B5}">
      <dsp:nvSpPr>
        <dsp:cNvPr id="0" name=""/>
        <dsp:cNvSpPr/>
      </dsp:nvSpPr>
      <dsp:spPr>
        <a:xfrm rot="10802326" flipH="1">
          <a:off x="1911599" y="2313974"/>
          <a:ext cx="251549" cy="464071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i="0" kern="1200" baseline="0" dirty="0">
            <a:latin typeface="Calibri"/>
          </a:endParaRPr>
        </a:p>
      </dsp:txBody>
      <dsp:txXfrm rot="10800000">
        <a:off x="1911599" y="2406762"/>
        <a:ext cx="176084" cy="278443"/>
      </dsp:txXfrm>
    </dsp:sp>
    <dsp:sp modelId="{714130DA-5AE2-544B-94A8-5EAB21E21DE7}">
      <dsp:nvSpPr>
        <dsp:cNvPr id="0" name=""/>
        <dsp:cNvSpPr/>
      </dsp:nvSpPr>
      <dsp:spPr>
        <a:xfrm>
          <a:off x="2238718" y="1803431"/>
          <a:ext cx="1364916" cy="1364916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1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baseline="0" dirty="0">
              <a:solidFill>
                <a:srgbClr val="FFFF00"/>
              </a:solidFill>
              <a:latin typeface="Calibri"/>
            </a:rPr>
            <a:t>Importer</a:t>
          </a:r>
          <a:r>
            <a:rPr lang="en-US" sz="1800" b="1" i="0" kern="1200" baseline="0" dirty="0">
              <a:latin typeface="Calibri"/>
            </a:rPr>
            <a:t/>
          </a:r>
          <a:br>
            <a:rPr lang="en-US" sz="1800" b="1" i="0" kern="1200" baseline="0" dirty="0">
              <a:latin typeface="Calibri"/>
            </a:rPr>
          </a:br>
          <a:r>
            <a:rPr lang="en-US" sz="1800" b="1" i="0" kern="1200" baseline="0" dirty="0">
              <a:latin typeface="Calibri"/>
            </a:rPr>
            <a:t>Block here?</a:t>
          </a:r>
        </a:p>
      </dsp:txBody>
      <dsp:txXfrm>
        <a:off x="2438605" y="2003318"/>
        <a:ext cx="965142" cy="9651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5AD3DD-0DE6-4C49-8AC7-F9D6B9CA0BDF}">
      <dsp:nvSpPr>
        <dsp:cNvPr id="0" name=""/>
        <dsp:cNvSpPr/>
      </dsp:nvSpPr>
      <dsp:spPr>
        <a:xfrm>
          <a:off x="2151534" y="147630"/>
          <a:ext cx="3233711" cy="3233886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1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baseline="0" dirty="0">
              <a:latin typeface="Calibri"/>
            </a:rPr>
            <a:t>Producer</a:t>
          </a:r>
          <a:br>
            <a:rPr lang="en-US" sz="1600" b="1" i="0" kern="1200" baseline="0" dirty="0">
              <a:latin typeface="Calibri"/>
            </a:rPr>
          </a:br>
          <a:r>
            <a:rPr lang="en-US" sz="1600" b="1" i="0" kern="1200" baseline="0" dirty="0">
              <a:latin typeface="Calibri"/>
            </a:rPr>
            <a:t>Publisher</a:t>
          </a:r>
          <a:br>
            <a:rPr lang="en-US" sz="1600" b="1" i="0" kern="1200" baseline="0" dirty="0">
              <a:latin typeface="Calibri"/>
            </a:rPr>
          </a:br>
          <a:r>
            <a:rPr lang="en-US" sz="1600" b="1" i="0" kern="1200" baseline="0" dirty="0">
              <a:latin typeface="Calibri"/>
            </a:rPr>
            <a:t>Reader</a:t>
          </a:r>
        </a:p>
      </dsp:txBody>
      <dsp:txXfrm>
        <a:off x="2625100" y="621222"/>
        <a:ext cx="2286579" cy="2286702"/>
      </dsp:txXfrm>
    </dsp:sp>
    <dsp:sp modelId="{B521BE66-F6EB-874F-814A-3A3BC58F93B0}">
      <dsp:nvSpPr>
        <dsp:cNvPr id="0" name=""/>
        <dsp:cNvSpPr/>
      </dsp:nvSpPr>
      <dsp:spPr>
        <a:xfrm>
          <a:off x="3996905" y="0"/>
          <a:ext cx="359522" cy="359910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2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D9EF404-0A84-9246-8BC3-1E75669DFD13}">
      <dsp:nvSpPr>
        <dsp:cNvPr id="0" name=""/>
        <dsp:cNvSpPr/>
      </dsp:nvSpPr>
      <dsp:spPr>
        <a:xfrm>
          <a:off x="3145859" y="3141255"/>
          <a:ext cx="260686" cy="26052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3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1FF9C4C-8DE0-3D49-B0F2-BB7D7EE94DA4}">
      <dsp:nvSpPr>
        <dsp:cNvPr id="0" name=""/>
        <dsp:cNvSpPr/>
      </dsp:nvSpPr>
      <dsp:spPr>
        <a:xfrm>
          <a:off x="5593530" y="1459904"/>
          <a:ext cx="260686" cy="26052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4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C231EB4-CAD6-024C-A9F1-FFC29C40D0C6}">
      <dsp:nvSpPr>
        <dsp:cNvPr id="0" name=""/>
        <dsp:cNvSpPr/>
      </dsp:nvSpPr>
      <dsp:spPr>
        <a:xfrm>
          <a:off x="4347804" y="3418183"/>
          <a:ext cx="359522" cy="359910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5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840566-FFF7-F344-B2BE-D3D0350FD3AF}">
      <dsp:nvSpPr>
        <dsp:cNvPr id="0" name=""/>
        <dsp:cNvSpPr/>
      </dsp:nvSpPr>
      <dsp:spPr>
        <a:xfrm>
          <a:off x="3218824" y="510918"/>
          <a:ext cx="260686" cy="26052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6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355F81A-3DD5-F541-9659-FEC93524BB2A}">
      <dsp:nvSpPr>
        <dsp:cNvPr id="0" name=""/>
        <dsp:cNvSpPr/>
      </dsp:nvSpPr>
      <dsp:spPr>
        <a:xfrm>
          <a:off x="2398291" y="2002664"/>
          <a:ext cx="260686" cy="26052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2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5C1CF3A-B987-BE4C-9D24-E5D21F92F2AE}">
      <dsp:nvSpPr>
        <dsp:cNvPr id="0" name=""/>
        <dsp:cNvSpPr/>
      </dsp:nvSpPr>
      <dsp:spPr>
        <a:xfrm>
          <a:off x="1140626" y="730917"/>
          <a:ext cx="1314711" cy="1314686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3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baseline="0" dirty="0">
              <a:latin typeface="Calibri"/>
            </a:rPr>
            <a:t>Producer</a:t>
          </a:r>
          <a:br>
            <a:rPr lang="en-US" sz="1600" b="1" i="0" kern="1200" baseline="0" dirty="0">
              <a:latin typeface="Calibri"/>
            </a:rPr>
          </a:br>
          <a:r>
            <a:rPr lang="en-US" sz="1600" b="1" i="0" kern="1200" baseline="0" dirty="0">
              <a:latin typeface="Calibri"/>
            </a:rPr>
            <a:t>Publisher</a:t>
          </a:r>
          <a:br>
            <a:rPr lang="en-US" sz="1600" b="1" i="0" kern="1200" baseline="0" dirty="0">
              <a:latin typeface="Calibri"/>
            </a:rPr>
          </a:br>
          <a:r>
            <a:rPr lang="en-US" sz="1600" b="1" i="0" kern="1200" baseline="0" dirty="0">
              <a:latin typeface="Calibri"/>
            </a:rPr>
            <a:t>Reader</a:t>
          </a:r>
        </a:p>
      </dsp:txBody>
      <dsp:txXfrm>
        <a:off x="1333161" y="923448"/>
        <a:ext cx="929641" cy="929624"/>
      </dsp:txXfrm>
    </dsp:sp>
    <dsp:sp modelId="{20E0710B-E8FC-3944-8F11-7BD8D45F7C8E}">
      <dsp:nvSpPr>
        <dsp:cNvPr id="0" name=""/>
        <dsp:cNvSpPr/>
      </dsp:nvSpPr>
      <dsp:spPr>
        <a:xfrm>
          <a:off x="3633403" y="522497"/>
          <a:ext cx="359522" cy="359910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4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D1B8EF7-319C-C442-806A-82D232C528F6}">
      <dsp:nvSpPr>
        <dsp:cNvPr id="0" name=""/>
        <dsp:cNvSpPr/>
      </dsp:nvSpPr>
      <dsp:spPr>
        <a:xfrm>
          <a:off x="1264668" y="2430601"/>
          <a:ext cx="650058" cy="650347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5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2D27085-F006-F543-B236-0863264C1E7D}">
      <dsp:nvSpPr>
        <dsp:cNvPr id="0" name=""/>
        <dsp:cNvSpPr/>
      </dsp:nvSpPr>
      <dsp:spPr>
        <a:xfrm>
          <a:off x="5717571" y="112411"/>
          <a:ext cx="1314711" cy="1314686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6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baseline="0" dirty="0">
              <a:latin typeface="Calibri"/>
            </a:rPr>
            <a:t>Producer</a:t>
          </a:r>
          <a:br>
            <a:rPr lang="en-US" sz="1600" b="1" i="0" kern="1200" baseline="0" dirty="0">
              <a:latin typeface="Calibri"/>
            </a:rPr>
          </a:br>
          <a:r>
            <a:rPr lang="en-US" sz="1600" b="1" i="0" kern="1200" baseline="0" dirty="0">
              <a:latin typeface="Calibri"/>
            </a:rPr>
            <a:t>Publisher</a:t>
          </a:r>
          <a:br>
            <a:rPr lang="en-US" sz="1600" b="1" i="0" kern="1200" baseline="0" dirty="0">
              <a:latin typeface="Calibri"/>
            </a:rPr>
          </a:br>
          <a:r>
            <a:rPr lang="en-US" sz="1600" b="1" i="0" kern="1200" baseline="0" dirty="0">
              <a:latin typeface="Calibri"/>
            </a:rPr>
            <a:t>Reader</a:t>
          </a:r>
        </a:p>
      </dsp:txBody>
      <dsp:txXfrm>
        <a:off x="5910106" y="304942"/>
        <a:ext cx="929641" cy="929624"/>
      </dsp:txXfrm>
    </dsp:sp>
    <dsp:sp modelId="{193563BB-E7EC-6647-8B18-5D3CA5A759DA}">
      <dsp:nvSpPr>
        <dsp:cNvPr id="0" name=""/>
        <dsp:cNvSpPr/>
      </dsp:nvSpPr>
      <dsp:spPr>
        <a:xfrm>
          <a:off x="5130528" y="1020389"/>
          <a:ext cx="359522" cy="359910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2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62C3331-0BC2-2E4C-A168-41BA6E596FFD}">
      <dsp:nvSpPr>
        <dsp:cNvPr id="0" name=""/>
        <dsp:cNvSpPr/>
      </dsp:nvSpPr>
      <dsp:spPr>
        <a:xfrm>
          <a:off x="1017247" y="3204456"/>
          <a:ext cx="260686" cy="26052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3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3679DA3-5EAD-C542-AEE1-3B163BF3A95E}">
      <dsp:nvSpPr>
        <dsp:cNvPr id="0" name=""/>
        <dsp:cNvSpPr/>
      </dsp:nvSpPr>
      <dsp:spPr>
        <a:xfrm>
          <a:off x="3614830" y="2833449"/>
          <a:ext cx="260686" cy="26052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4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4361188-A074-294D-8E6D-7A16A613022E}">
      <dsp:nvSpPr>
        <dsp:cNvPr id="0" name=""/>
        <dsp:cNvSpPr/>
      </dsp:nvSpPr>
      <dsp:spPr>
        <a:xfrm>
          <a:off x="6335791" y="2384768"/>
          <a:ext cx="1314711" cy="1314686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5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baseline="0" dirty="0">
              <a:latin typeface="Calibri"/>
            </a:rPr>
            <a:t>Producer</a:t>
          </a:r>
          <a:br>
            <a:rPr lang="en-US" sz="1600" b="1" i="0" kern="1200" baseline="0" dirty="0">
              <a:latin typeface="Calibri"/>
            </a:rPr>
          </a:br>
          <a:r>
            <a:rPr lang="en-US" sz="1600" b="1" i="0" kern="1200" baseline="0" dirty="0">
              <a:latin typeface="Calibri"/>
            </a:rPr>
            <a:t>Publisher</a:t>
          </a:r>
          <a:br>
            <a:rPr lang="en-US" sz="1600" b="1" i="0" kern="1200" baseline="0" dirty="0">
              <a:latin typeface="Calibri"/>
            </a:rPr>
          </a:br>
          <a:r>
            <a:rPr lang="en-US" sz="1600" b="1" i="0" kern="1200" baseline="0" dirty="0">
              <a:latin typeface="Calibri"/>
            </a:rPr>
            <a:t>Reader</a:t>
          </a:r>
        </a:p>
      </dsp:txBody>
      <dsp:txXfrm>
        <a:off x="6528326" y="2577299"/>
        <a:ext cx="929641" cy="929624"/>
      </dsp:txXfrm>
    </dsp:sp>
    <dsp:sp modelId="{01246983-8A8C-114E-A9D8-047C7EEEF9F4}">
      <dsp:nvSpPr>
        <dsp:cNvPr id="0" name=""/>
        <dsp:cNvSpPr/>
      </dsp:nvSpPr>
      <dsp:spPr>
        <a:xfrm>
          <a:off x="5964992" y="2338935"/>
          <a:ext cx="260686" cy="26052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6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088B6FE-7D75-0240-A61B-256CEC8B52C5}">
      <dsp:nvSpPr>
        <dsp:cNvPr id="0" name=""/>
        <dsp:cNvSpPr/>
      </dsp:nvSpPr>
      <dsp:spPr>
        <a:xfrm>
          <a:off x="2562132" y="3509849"/>
          <a:ext cx="1314711" cy="1314686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2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baseline="0" dirty="0">
              <a:latin typeface="Calibri"/>
            </a:rPr>
            <a:t>Producer</a:t>
          </a:r>
          <a:br>
            <a:rPr lang="en-US" sz="1600" b="1" i="0" kern="1200" baseline="0" dirty="0">
              <a:latin typeface="Calibri"/>
            </a:rPr>
          </a:br>
          <a:r>
            <a:rPr lang="en-US" sz="1600" b="1" i="0" kern="1200" baseline="0" dirty="0">
              <a:latin typeface="Calibri"/>
            </a:rPr>
            <a:t>Publisher</a:t>
          </a:r>
          <a:br>
            <a:rPr lang="en-US" sz="1600" b="1" i="0" kern="1200" baseline="0" dirty="0">
              <a:latin typeface="Calibri"/>
            </a:rPr>
          </a:br>
          <a:r>
            <a:rPr lang="en-US" sz="1600" b="1" i="0" kern="1200" baseline="0" dirty="0">
              <a:latin typeface="Calibri"/>
            </a:rPr>
            <a:t>Reader</a:t>
          </a:r>
        </a:p>
      </dsp:txBody>
      <dsp:txXfrm>
        <a:off x="2754667" y="3702380"/>
        <a:ext cx="929641" cy="929624"/>
      </dsp:txXfrm>
    </dsp:sp>
    <dsp:sp modelId="{E2916444-C361-AA4F-AEC4-EDE233E13B30}">
      <dsp:nvSpPr>
        <dsp:cNvPr id="0" name=""/>
        <dsp:cNvSpPr/>
      </dsp:nvSpPr>
      <dsp:spPr>
        <a:xfrm>
          <a:off x="3736218" y="3465464"/>
          <a:ext cx="260686" cy="26052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3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88900" dist="63500" dir="2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sunset" dir="t">
            <a:rot lat="0" lon="0" rev="4200000"/>
          </a:lightRig>
        </a:scene3d>
        <a:sp3d>
          <a:bevelT w="635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17C2F-4445-F240-ADF4-55219F0B2CB2}">
      <dsp:nvSpPr>
        <dsp:cNvPr id="0" name=""/>
        <dsp:cNvSpPr/>
      </dsp:nvSpPr>
      <dsp:spPr>
        <a:xfrm>
          <a:off x="2064985" y="-27879"/>
          <a:ext cx="4537779" cy="4537779"/>
        </a:xfrm>
        <a:prstGeom prst="circularArrow">
          <a:avLst>
            <a:gd name="adj1" fmla="val 5544"/>
            <a:gd name="adj2" fmla="val 330680"/>
            <a:gd name="adj3" fmla="val 13762342"/>
            <a:gd name="adj4" fmla="val 17394236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6600000" sx="102000" sy="102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6DB2A8C-6E11-AF41-ADC3-2FDE3D7A2841}">
      <dsp:nvSpPr>
        <dsp:cNvPr id="0" name=""/>
        <dsp:cNvSpPr/>
      </dsp:nvSpPr>
      <dsp:spPr>
        <a:xfrm>
          <a:off x="3265219" y="1369"/>
          <a:ext cx="2137311" cy="1068655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1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50800" dist="25400" dir="6600000" sx="102000" sy="102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Firewall</a:t>
          </a:r>
        </a:p>
      </dsp:txBody>
      <dsp:txXfrm>
        <a:off x="3317386" y="53536"/>
        <a:ext cx="2032977" cy="964321"/>
      </dsp:txXfrm>
    </dsp:sp>
    <dsp:sp modelId="{6948AAF9-81A3-474A-80B8-F71FC9085C76}">
      <dsp:nvSpPr>
        <dsp:cNvPr id="0" name=""/>
        <dsp:cNvSpPr/>
      </dsp:nvSpPr>
      <dsp:spPr>
        <a:xfrm>
          <a:off x="5105596" y="1338481"/>
          <a:ext cx="2137311" cy="1068655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1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50800" dist="25400" dir="6600000" sx="102000" sy="102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Anti spyware</a:t>
          </a:r>
        </a:p>
      </dsp:txBody>
      <dsp:txXfrm>
        <a:off x="5157763" y="1390648"/>
        <a:ext cx="2032977" cy="964321"/>
      </dsp:txXfrm>
    </dsp:sp>
    <dsp:sp modelId="{13AED0AE-46C4-5740-8059-33E07F43FA50}">
      <dsp:nvSpPr>
        <dsp:cNvPr id="0" name=""/>
        <dsp:cNvSpPr/>
      </dsp:nvSpPr>
      <dsp:spPr>
        <a:xfrm>
          <a:off x="4402635" y="3501975"/>
          <a:ext cx="2137311" cy="1068655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1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50800" dist="25400" dir="6600000" sx="102000" sy="102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Common sense</a:t>
          </a:r>
        </a:p>
      </dsp:txBody>
      <dsp:txXfrm>
        <a:off x="4454802" y="3554142"/>
        <a:ext cx="2032977" cy="964321"/>
      </dsp:txXfrm>
    </dsp:sp>
    <dsp:sp modelId="{3EA324A5-989D-B24E-8C0B-05C7ECED48F9}">
      <dsp:nvSpPr>
        <dsp:cNvPr id="0" name=""/>
        <dsp:cNvSpPr/>
      </dsp:nvSpPr>
      <dsp:spPr>
        <a:xfrm>
          <a:off x="2127803" y="3501975"/>
          <a:ext cx="2137311" cy="1068655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1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50800" dist="25400" dir="6600000" sx="102000" sy="102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Other IT security</a:t>
          </a:r>
        </a:p>
      </dsp:txBody>
      <dsp:txXfrm>
        <a:off x="2179970" y="3554142"/>
        <a:ext cx="2032977" cy="964321"/>
      </dsp:txXfrm>
    </dsp:sp>
    <dsp:sp modelId="{F908457B-4DAB-0542-B2BD-8CEBDC259A7A}">
      <dsp:nvSpPr>
        <dsp:cNvPr id="0" name=""/>
        <dsp:cNvSpPr/>
      </dsp:nvSpPr>
      <dsp:spPr>
        <a:xfrm>
          <a:off x="1424841" y="1338481"/>
          <a:ext cx="2137311" cy="1068655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130000"/>
              </a:schemeClr>
              <a:schemeClr val="accent1">
                <a:hueOff val="0"/>
                <a:satOff val="0"/>
                <a:lumOff val="0"/>
                <a:alphaOff val="0"/>
                <a:tint val="80000"/>
                <a:satMod val="15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50800" dist="25400" dir="6600000" sx="102000" sy="102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Antivirus</a:t>
          </a:r>
        </a:p>
      </dsp:txBody>
      <dsp:txXfrm>
        <a:off x="1477008" y="1390648"/>
        <a:ext cx="2032977" cy="964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CCF5914A-2AC6-413C-92C0-303768238FC3}" type="datetime1">
              <a:rPr lang="en-AU"/>
              <a:pPr/>
              <a:t>15/05/2014</a:t>
            </a:fld>
            <a:endParaRPr lang="en-AU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623B55FE-16C7-4601-9493-D807509FDDFC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92762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Verdan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2D23DDB-B8E3-4C3A-841A-D730982895A4}" type="datetime1">
              <a:rPr lang="en-AU"/>
              <a:pPr/>
              <a:t>15/05/2014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686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Verdan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9BB6A-0745-49BD-A53D-626A7874B573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Notes Placeholder 8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5310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64FE8C99-A55B-4F04-9F34-95A5C1F4ACBE}" type="slidenum">
              <a:rPr lang="en-AU"/>
              <a:pPr/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6BE7F822-F02C-4892-8188-A4DA8BF8C5F9}" type="slidenum">
              <a:rPr lang="en-AU"/>
              <a:pPr/>
              <a:t>2</a:t>
            </a:fld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0C4B6EE4-6406-4B4B-A269-93E67A431C46}" type="slidenum">
              <a:rPr lang="en-AU"/>
              <a:pPr/>
              <a:t>6</a:t>
            </a:fld>
            <a:endParaRPr lang="en-A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B45E775-A2D3-495E-B31D-E6A53280658B}" type="slidenum">
              <a:rPr lang="en-AU"/>
              <a:pPr/>
              <a:t>8</a:t>
            </a:fld>
            <a:endParaRPr lang="en-A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8B82BEEC-61B3-4122-9C91-4E973CD54917}" type="slidenum">
              <a:rPr lang="en-AU"/>
              <a:pPr/>
              <a:t>9</a:t>
            </a:fld>
            <a:endParaRPr lang="en-A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/>
          <a:lstStyle/>
          <a:p>
            <a:fld id="{2272639F-0DBE-4554-A522-93C3152BFD2C}" type="slidenum">
              <a:rPr lang="en-AU" smtClean="0"/>
              <a:pPr/>
              <a:t>14</a:t>
            </a:fld>
            <a:endParaRPr lang="en-A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FB1D08A-39DA-42F7-A530-811B45172103}" type="slidenum">
              <a:rPr lang="en-AU"/>
              <a:pPr/>
              <a:t>16</a:t>
            </a:fld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itlePageOverlay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standardRul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30525" y="4191000"/>
            <a:ext cx="4044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999" sy="100999" algn="ctr" rotWithShape="0">
              <a:srgbClr val="808080">
                <a:alpha val="39998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125" y="1676401"/>
            <a:ext cx="8667750" cy="2424766"/>
          </a:xfrm>
        </p:spPr>
        <p:txBody>
          <a:bodyPr anchor="b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9125" y="4419600"/>
            <a:ext cx="866775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CBDF7-2F2F-46A5-9DA4-2CA18A5F047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shortRul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5563" y="2305050"/>
            <a:ext cx="2703512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999" sy="100999" algn="ctr" rotWithShape="0">
              <a:srgbClr val="808080">
                <a:alpha val="39998"/>
              </a:srgbClr>
            </a:outerShdw>
          </a:effectLst>
        </p:spPr>
      </p:pic>
      <p:pic>
        <p:nvPicPr>
          <p:cNvPr id="6" name="Picture 8" descr="parAvion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08222">
            <a:off x="7364413" y="538163"/>
            <a:ext cx="1958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" y="434609"/>
            <a:ext cx="4061460" cy="1709928"/>
          </a:xfrm>
        </p:spPr>
        <p:txBody>
          <a:bodyPr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890" y="2551176"/>
            <a:ext cx="4061460" cy="3145536"/>
          </a:xfrm>
        </p:spPr>
        <p:txBody>
          <a:bodyPr rtlCol="0">
            <a:normAutofit/>
          </a:bodyPr>
          <a:lstStyle>
            <a:lvl1pPr marL="0" indent="0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5229833" y="836203"/>
            <a:ext cx="39624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/>
              <a:t>Click icon to add picture</a:t>
            </a:r>
            <a:endParaRPr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E5A13-53BA-41E3-947F-C588D2E6460D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TitlePageOverlay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shortRul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2038" y="4665663"/>
            <a:ext cx="2703512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999" sy="100999" algn="ctr" rotWithShape="0">
              <a:srgbClr val="808080">
                <a:alpha val="39998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2924825"/>
            <a:ext cx="8667750" cy="1709928"/>
          </a:xfrm>
        </p:spPr>
        <p:txBody>
          <a:bodyPr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4800600"/>
            <a:ext cx="8667750" cy="1219200"/>
          </a:xfrm>
        </p:spPr>
        <p:txBody>
          <a:bodyPr rtlCol="0">
            <a:normAutofit/>
          </a:bodyPr>
          <a:lstStyle>
            <a:lvl1pPr marL="0" indent="0" algn="ctr">
              <a:spcAft>
                <a:spcPts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556306" y="458370"/>
            <a:ext cx="4793391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/>
              <a:t>Click icon to add picture</a:t>
            </a:r>
            <a:endParaRPr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1A77A-77A2-49B6-B9F8-DCDBFABCE32E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TitlePageOverlay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parAvion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08222">
            <a:off x="7405688" y="279400"/>
            <a:ext cx="183673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shortRule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2038" y="4665663"/>
            <a:ext cx="2703512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999" sy="100999" algn="ctr" rotWithShape="0">
              <a:srgbClr val="808080">
                <a:alpha val="39998"/>
              </a:srgbClr>
            </a:outerShdw>
          </a:effectLst>
        </p:spPr>
      </p:pic>
      <p:pic>
        <p:nvPicPr>
          <p:cNvPr id="9" name="Picture 10" descr="parAvion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785255">
            <a:off x="3105150" y="3182938"/>
            <a:ext cx="18367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2924825"/>
            <a:ext cx="8667750" cy="1709928"/>
          </a:xfrm>
        </p:spPr>
        <p:txBody>
          <a:bodyPr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4800600"/>
            <a:ext cx="8667750" cy="1219200"/>
          </a:xfrm>
        </p:spPr>
        <p:txBody>
          <a:bodyPr rtlCol="0">
            <a:normAutofit/>
          </a:bodyPr>
          <a:lstStyle>
            <a:lvl1pPr marL="0" indent="0" algn="ctr">
              <a:spcAft>
                <a:spcPts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690757" y="546774"/>
            <a:ext cx="4510000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/>
              <a:t>Click icon to add picture</a:t>
            </a:r>
            <a:endParaRPr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758076" y="451178"/>
            <a:ext cx="4510000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F36C086-6538-4D50-B9DC-7CF20A0F2276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TitlePageOverlay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8770" y="4800600"/>
            <a:ext cx="3516630" cy="1188720"/>
          </a:xfrm>
        </p:spPr>
        <p:txBody>
          <a:bodyPr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783532" y="369110"/>
            <a:ext cx="4110928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/>
              <a:t>Click icon to add picture</a:t>
            </a:r>
            <a:endParaRPr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74301" y="631160"/>
            <a:ext cx="4157356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/>
              <a:t>Click icon to add picture</a:t>
            </a:r>
            <a:endParaRPr noProof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67613" y="3070625"/>
            <a:ext cx="4245311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/>
              <a:t>Click icon to add picture</a:t>
            </a:r>
            <a:endParaRPr noProof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5110692" y="3396154"/>
            <a:ext cx="3764280" cy="1097280"/>
          </a:xfrm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lvl="0"/>
            <a:r>
              <a:rPr lang="en-AU"/>
              <a:t>Click to edit Master title style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3F977D3A-3CF3-4D51-A3F1-5193EF93C78A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parAvion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08222">
            <a:off x="8047038" y="2619375"/>
            <a:ext cx="1712912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pictureStamp-Frame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22260">
            <a:off x="6867525" y="604838"/>
            <a:ext cx="1744663" cy="202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0" descr="pictureStamp-Frame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22260">
            <a:off x="5299075" y="985838"/>
            <a:ext cx="1744663" cy="202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5500" y="4876800"/>
            <a:ext cx="3302000" cy="1188720"/>
          </a:xfrm>
        </p:spPr>
        <p:txBody>
          <a:bodyPr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498155" y="1165774"/>
            <a:ext cx="1347216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/>
              <a:t>Click icon to add picture</a:t>
            </a:r>
            <a:endParaRPr noProof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7066605" y="784774"/>
            <a:ext cx="1347216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/>
              <a:t>Click icon to add picture</a:t>
            </a:r>
            <a:endParaRPr noProof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895632" y="2873698"/>
            <a:ext cx="425958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/>
              <a:t>Click icon to add picture</a:t>
            </a:r>
            <a:endParaRPr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61568" y="450635"/>
            <a:ext cx="425958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/>
              <a:t>Click icon to add picture</a:t>
            </a:r>
            <a:endParaRPr noProof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93701" y="3551615"/>
            <a:ext cx="3764280" cy="1097280"/>
          </a:xfrm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lvl="0"/>
            <a:r>
              <a:rPr lang="en-AU"/>
              <a:t>Click to edit Master title style</a:t>
            </a:r>
            <a:endParaRPr/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E57E5201-A68C-45CC-9A23-952DFD06F3CE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tandardRul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30525" y="1524000"/>
            <a:ext cx="4044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999" sy="100999" algn="ctr" rotWithShape="0">
              <a:srgbClr val="808080">
                <a:alpha val="39998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E48247-B4DF-468F-9B0F-B9440FE2D37E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verticalRul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54850" y="1562100"/>
            <a:ext cx="1651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999" sy="100999" algn="ctr" rotWithShape="0">
              <a:srgbClr val="808080">
                <a:alpha val="39998"/>
              </a:srgbClr>
            </a:outerShdw>
          </a:effec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54688" y="577850"/>
            <a:ext cx="2039471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6410" y="577850"/>
            <a:ext cx="6249520" cy="5461001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C2BAB-2421-4A45-8A03-95E691B94B5F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tandardRul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1447800"/>
            <a:ext cx="4044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999" sy="100999" algn="ctr" rotWithShape="0">
              <a:srgbClr val="808080">
                <a:alpha val="39998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228600"/>
            <a:ext cx="8667750" cy="1143000"/>
          </a:xfrm>
        </p:spPr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25" y="1676400"/>
            <a:ext cx="8667750" cy="4572000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861050" y="6324600"/>
            <a:ext cx="3467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0400" y="6324600"/>
            <a:ext cx="3467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24363" y="6324600"/>
            <a:ext cx="1139825" cy="365125"/>
          </a:xfrm>
        </p:spPr>
        <p:txBody>
          <a:bodyPr/>
          <a:lstStyle>
            <a:lvl1pPr>
              <a:defRPr/>
            </a:lvl1pPr>
          </a:lstStyle>
          <a:p>
            <a:fld id="{0C631705-BDFC-496D-B7C8-64345B98C44E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TitlePageOverlay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standardRul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30525" y="4572000"/>
            <a:ext cx="4044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999" sy="100999" algn="ctr" rotWithShape="0">
              <a:srgbClr val="808080">
                <a:alpha val="39998"/>
              </a:srgbClr>
            </a:outerShdw>
          </a:effectLst>
        </p:spPr>
      </p:pic>
      <p:pic>
        <p:nvPicPr>
          <p:cNvPr id="9" name="Picture 9" descr="pictureStamp-Frame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366660">
            <a:off x="5567363" y="600075"/>
            <a:ext cx="1743075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pictureStamp-Frame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329776">
            <a:off x="2244725" y="555625"/>
            <a:ext cx="1744663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1" descr="pictureStamp-Frame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51790">
            <a:off x="3890963" y="936625"/>
            <a:ext cx="1744662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125" y="2057401"/>
            <a:ext cx="8667750" cy="2424766"/>
          </a:xfrm>
        </p:spPr>
        <p:txBody>
          <a:bodyPr anchor="b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9125" y="4800600"/>
            <a:ext cx="866775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444158" y="735839"/>
            <a:ext cx="1347216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/>
              <a:t>Click icon to add picture</a:t>
            </a:r>
            <a:endParaRPr noProof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765227" y="780292"/>
            <a:ext cx="1347216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/>
              <a:t>Click icon to add picture</a:t>
            </a:r>
            <a:endParaRPr noProof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4089948" y="1116468"/>
            <a:ext cx="1347216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/>
              <a:t>Click icon to add picture</a:t>
            </a:r>
            <a:endParaRPr noProof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2E268850-F4FB-4E96-825D-BD5FBB057B27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tandardRul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30525" y="3352800"/>
            <a:ext cx="4044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999" sy="100999" algn="ctr" rotWithShape="0">
              <a:srgbClr val="808080">
                <a:alpha val="39998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1282700"/>
            <a:ext cx="8667750" cy="1917700"/>
          </a:xfrm>
        </p:spPr>
        <p:txBody>
          <a:bodyPr anchor="b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5" y="3644153"/>
            <a:ext cx="8667750" cy="833718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latin typeface="Verdana" pitchFamily="34" charset="0"/>
                <a:ea typeface="ＭＳ Ｐゴシック" charset="-128"/>
              </a:defRPr>
            </a:lvl1pPr>
          </a:lstStyle>
          <a:p>
            <a:fld id="{4415E154-44EB-4493-9F2D-6A5658BD9A13}" type="datetime1">
              <a:rPr lang="en-US"/>
              <a:pPr/>
              <a:t>5/15/2014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EF056-C60E-44D0-B1A8-E51310D7969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standardRul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30525" y="1524000"/>
            <a:ext cx="4044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999" sy="100999" algn="ctr" rotWithShape="0">
              <a:srgbClr val="808080">
                <a:alpha val="39998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274638"/>
            <a:ext cx="8667750" cy="1143000"/>
          </a:xfrm>
        </p:spPr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125" y="1936751"/>
            <a:ext cx="406146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5415" y="1936751"/>
            <a:ext cx="406146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6AA92-BF21-4375-92A7-AB66FCBF5E25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standardRul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30525" y="1524000"/>
            <a:ext cx="4044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999" sy="100999" algn="ctr" rotWithShape="0">
              <a:srgbClr val="808080">
                <a:alpha val="39998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274638"/>
            <a:ext cx="86677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5" y="1874838"/>
            <a:ext cx="4061460" cy="639762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25" y="2590800"/>
            <a:ext cx="406146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415" y="1874838"/>
            <a:ext cx="4061460" cy="639762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415" y="2590800"/>
            <a:ext cx="406146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008B0-C7E8-424E-98E3-BC29864C8D7E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EFA4D-3AE9-43D2-A247-1CCF344B1274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40402-1393-4830-A60B-43534CBFF69C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shortRul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5563" y="2305050"/>
            <a:ext cx="2703512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999" sy="100999" algn="ctr" rotWithShape="0">
              <a:srgbClr val="808080">
                <a:alpha val="39998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832" y="443753"/>
            <a:ext cx="406146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9785" y="430306"/>
            <a:ext cx="406146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832" y="2554941"/>
            <a:ext cx="4061460" cy="314661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0E2BC-8A34-499F-81FF-3ECE417B1DA0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TextPageOverlay.png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9125" y="6159500"/>
            <a:ext cx="346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latin typeface="Verdan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19125" y="274638"/>
            <a:ext cx="8667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9125" y="1905000"/>
            <a:ext cx="8667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19775" y="6159500"/>
            <a:ext cx="346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latin typeface="Verdan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3088" y="6159500"/>
            <a:ext cx="11398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BE166FDD-6B3B-4658-94E4-B16C06E501DF}" type="slidenum">
              <a:rPr lang="en-AU"/>
              <a:pPr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48" r:id="rId7"/>
    <p:sldLayoutId id="2147484149" r:id="rId8"/>
    <p:sldLayoutId id="2147484156" r:id="rId9"/>
    <p:sldLayoutId id="2147484157" r:id="rId10"/>
    <p:sldLayoutId id="2147484158" r:id="rId11"/>
    <p:sldLayoutId id="2147484159" r:id="rId12"/>
    <p:sldLayoutId id="2147484160" r:id="rId13"/>
    <p:sldLayoutId id="2147484161" r:id="rId14"/>
    <p:sldLayoutId id="2147484162" r:id="rId15"/>
    <p:sldLayoutId id="2147484163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sto MT" charset="0"/>
          <a:ea typeface="ＭＳ Ｐゴシック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sto MT" charset="0"/>
          <a:ea typeface="ＭＳ Ｐゴシック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sto MT" charset="0"/>
          <a:ea typeface="ＭＳ Ｐゴシック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sto MT" charset="0"/>
          <a:ea typeface="ＭＳ Ｐゴシック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sto MT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sto MT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sto MT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sto MT" charset="0"/>
          <a:ea typeface="ＭＳ Ｐゴシック" charset="-128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 pitchFamily="-105" charset="-128"/>
        </a:defRPr>
      </a:lvl1pPr>
      <a:lvl2pPr marL="914400" indent="-457200" algn="l" rtl="0" eaLnBrk="0" fontAlgn="base" hangingPunct="0">
        <a:spcBef>
          <a:spcPct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2pPr>
      <a:lvl3pPr marL="1371600" indent="-457200" algn="l" rtl="0" eaLnBrk="0" fontAlgn="base" hangingPunct="0">
        <a:spcBef>
          <a:spcPct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3pPr>
      <a:lvl4pPr marL="1828800" indent="-457200" algn="l" rtl="0" eaLnBrk="0" fontAlgn="base" hangingPunct="0">
        <a:spcBef>
          <a:spcPct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4pPr>
      <a:lvl5pPr marL="2286000" indent="-457200" algn="l" rtl="0" eaLnBrk="0" fontAlgn="base" hangingPunct="0">
        <a:spcBef>
          <a:spcPct val="0"/>
        </a:spcBef>
        <a:spcAft>
          <a:spcPts val="1000"/>
        </a:spcAft>
        <a:buFont typeface="Wingdings 2" pitchFamily="18" charset="2"/>
        <a:buChar char=""/>
        <a:defRPr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yberlawcentr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stlii.edu.au/au/cases/cth/HCA/2012/16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609600"/>
            <a:ext cx="8994204" cy="3323456"/>
          </a:xfrm>
        </p:spPr>
        <p:txBody>
          <a:bodyPr/>
          <a:lstStyle/>
          <a:p>
            <a:pPr eaLnBrk="1" hangingPunct="1"/>
            <a:r>
              <a:rPr lang="en-AU" sz="4400" i="1" dirty="0" smtClean="0"/>
              <a:t>“Piracy” or </a:t>
            </a:r>
            <a:br>
              <a:rPr lang="en-AU" sz="4400" i="1" dirty="0" smtClean="0"/>
            </a:br>
            <a:r>
              <a:rPr lang="en-AU" sz="4400" i="1" dirty="0" smtClean="0"/>
              <a:t>“the customer is always right”?</a:t>
            </a:r>
            <a:br>
              <a:rPr lang="en-AU" sz="4400" i="1" dirty="0" smtClean="0"/>
            </a:br>
            <a:r>
              <a:rPr lang="en-AU" sz="2800" i="1" dirty="0" smtClean="0"/>
              <a:t/>
            </a:r>
            <a:br>
              <a:rPr lang="en-AU" sz="2800" i="1" dirty="0" smtClean="0"/>
            </a:br>
            <a:r>
              <a:rPr lang="en-AU" sz="2800" dirty="0" smtClean="0"/>
              <a:t>Talk for LESANZ May 2014</a:t>
            </a:r>
            <a:endParaRPr lang="en-AU" sz="3200" dirty="0" smtClean="0"/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0" y="4114800"/>
            <a:ext cx="8178800" cy="23383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0"/>
              </a:spcAft>
            </a:pPr>
            <a:r>
              <a:rPr lang="en-US" dirty="0" smtClean="0"/>
              <a:t> </a:t>
            </a:r>
          </a:p>
          <a:p>
            <a:pPr eaLnBrk="1" hangingPunct="1">
              <a:lnSpc>
                <a:spcPct val="80000"/>
              </a:lnSpc>
              <a:spcAft>
                <a:spcPct val="0"/>
              </a:spcAft>
            </a:pPr>
            <a:r>
              <a:rPr lang="en-US" dirty="0" smtClean="0"/>
              <a:t>David Vaile</a:t>
            </a:r>
            <a:endParaRPr lang="en-AU" dirty="0" smtClean="0"/>
          </a:p>
          <a:p>
            <a:pPr eaLnBrk="1" hangingPunct="1">
              <a:lnSpc>
                <a:spcPct val="80000"/>
              </a:lnSpc>
              <a:spcAft>
                <a:spcPct val="0"/>
              </a:spcAft>
            </a:pPr>
            <a:r>
              <a:rPr lang="en-AU" dirty="0" smtClean="0"/>
              <a:t>Co-convenor</a:t>
            </a:r>
            <a:endParaRPr lang="en-AU" dirty="0" smtClean="0"/>
          </a:p>
          <a:p>
            <a:pPr eaLnBrk="1" hangingPunct="1">
              <a:lnSpc>
                <a:spcPct val="80000"/>
              </a:lnSpc>
              <a:spcAft>
                <a:spcPct val="0"/>
              </a:spcAft>
            </a:pPr>
            <a:r>
              <a:rPr lang="en-AU" dirty="0" smtClean="0"/>
              <a:t>Cyberspace Law and Policy </a:t>
            </a:r>
            <a:r>
              <a:rPr lang="en-AU" dirty="0" smtClean="0"/>
              <a:t>Community</a:t>
            </a:r>
            <a:endParaRPr lang="en-AU" dirty="0" smtClean="0"/>
          </a:p>
          <a:p>
            <a:pPr eaLnBrk="1" hangingPunct="1">
              <a:lnSpc>
                <a:spcPct val="80000"/>
              </a:lnSpc>
              <a:spcAft>
                <a:spcPct val="0"/>
              </a:spcAft>
            </a:pPr>
            <a:r>
              <a:rPr lang="en-AU" dirty="0" smtClean="0"/>
              <a:t>Faculty of Law, University of NSW</a:t>
            </a:r>
          </a:p>
          <a:p>
            <a:pPr eaLnBrk="1" hangingPunct="1">
              <a:lnSpc>
                <a:spcPct val="80000"/>
              </a:lnSpc>
              <a:spcAft>
                <a:spcPct val="0"/>
              </a:spcAft>
            </a:pPr>
            <a:r>
              <a:rPr lang="en-AU" dirty="0" smtClean="0"/>
              <a:t>http://cyberlawcentre.org/</a:t>
            </a:r>
            <a:endParaRPr lang="en-AU" sz="1800" dirty="0" smtClean="0"/>
          </a:p>
          <a:p>
            <a:pPr eaLnBrk="1" hangingPunct="1">
              <a:lnSpc>
                <a:spcPct val="80000"/>
              </a:lnSpc>
              <a:spcAft>
                <a:spcPct val="0"/>
              </a:spcAft>
            </a:pPr>
            <a:endParaRPr lang="en-A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Perimeter security: FAIL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085214"/>
              </p:ext>
            </p:extLst>
          </p:nvPr>
        </p:nvGraphicFramePr>
        <p:xfrm>
          <a:off x="619125" y="1676400"/>
          <a:ext cx="86677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018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4" y="228600"/>
            <a:ext cx="8942387" cy="1143000"/>
          </a:xfrm>
        </p:spPr>
        <p:txBody>
          <a:bodyPr/>
          <a:lstStyle/>
          <a:p>
            <a:r>
              <a:rPr lang="en-US" dirty="0"/>
              <a:t>Why IT perimeter security must fail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496" y="1676400"/>
            <a:ext cx="8870379" cy="4572000"/>
          </a:xfrm>
        </p:spPr>
        <p:txBody>
          <a:bodyPr/>
          <a:lstStyle/>
          <a:p>
            <a:r>
              <a:rPr lang="en-US" dirty="0"/>
              <a:t>Needs to be 100% effective</a:t>
            </a:r>
          </a:p>
          <a:p>
            <a:r>
              <a:rPr lang="en-US" dirty="0"/>
              <a:t>For a connected device, 99.9% means that 0.1% loophole will be found, in seconds or weeks.</a:t>
            </a:r>
          </a:p>
          <a:p>
            <a:r>
              <a:rPr lang="en-US" dirty="0"/>
              <a:t>No IT security tools is even 99.9% effective.</a:t>
            </a:r>
          </a:p>
          <a:p>
            <a:r>
              <a:rPr lang="en-US" dirty="0"/>
              <a:t>The other side are in a constant arms race with the IT security providers and other vendors trying to keep them out. </a:t>
            </a:r>
          </a:p>
          <a:p>
            <a:r>
              <a:rPr lang="en-US" dirty="0"/>
              <a:t>They only need the tiniest crack – easy to achieve eventually</a:t>
            </a:r>
          </a:p>
          <a:p>
            <a:r>
              <a:rPr lang="en-US" dirty="0"/>
              <a:t>Constant innovation by some of the smartest IT people on the planet, and legions of ‘script kiddies’ using  auto-mutating tools</a:t>
            </a:r>
          </a:p>
        </p:txBody>
      </p:sp>
    </p:spTree>
    <p:extLst>
      <p:ext uri="{BB962C8B-B14F-4D97-AF65-F5344CB8AC3E}">
        <p14:creationId xmlns:p14="http://schemas.microsoft.com/office/powerpoint/2010/main" val="152821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 IT security broken?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472" y="1676400"/>
            <a:ext cx="9361039" cy="499296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Unix IT security model (WinNT, Mac, *nix) doomed</a:t>
            </a:r>
          </a:p>
          <a:p>
            <a:pPr lvl="1" eaLnBrk="1" hangingPunct="1"/>
            <a:r>
              <a:rPr lang="en-US" sz="2600" dirty="0" smtClean="0"/>
              <a:t>Assumes informed user. But complicated, we’re all bozos.</a:t>
            </a:r>
          </a:p>
          <a:p>
            <a:pPr eaLnBrk="1" hangingPunct="1"/>
            <a:r>
              <a:rPr lang="en-US" sz="2800" dirty="0" smtClean="0"/>
              <a:t>Perimeter defence model is doomed: 0.01% v 99.99%</a:t>
            </a:r>
          </a:p>
          <a:p>
            <a:pPr lvl="1" eaLnBrk="1" hangingPunct="1"/>
            <a:r>
              <a:rPr lang="en-US" sz="2600" dirty="0" smtClean="0"/>
              <a:t>Hacktivists and crims can get into anything</a:t>
            </a:r>
          </a:p>
          <a:p>
            <a:pPr lvl="1" eaLnBrk="1" hangingPunct="1"/>
            <a:r>
              <a:rPr lang="en-US" sz="2600" dirty="0" smtClean="0"/>
              <a:t>Minutes/hours before any honeypot compromised?</a:t>
            </a:r>
          </a:p>
          <a:p>
            <a:pPr eaLnBrk="1" hangingPunct="1"/>
            <a:r>
              <a:rPr lang="en-US" sz="2800" dirty="0" smtClean="0"/>
              <a:t>No basis for user decision to agree, click; false alarms.</a:t>
            </a:r>
          </a:p>
          <a:p>
            <a:pPr eaLnBrk="1" hangingPunct="1"/>
            <a:r>
              <a:rPr lang="en-US" sz="2800" dirty="0"/>
              <a:t>Zombies &amp; malware industrialise rapidly, mass customise</a:t>
            </a:r>
          </a:p>
          <a:p>
            <a:pPr eaLnBrk="1" hangingPunct="1"/>
            <a:r>
              <a:rPr lang="en-US" sz="2800" dirty="0"/>
              <a:t>Implications: we definitely can’t keep them out, or info in. 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Research for CI 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472" y="1676400"/>
            <a:ext cx="9361039" cy="4992960"/>
          </a:xfrm>
        </p:spPr>
        <p:txBody>
          <a:bodyPr/>
          <a:lstStyle/>
          <a:p>
            <a:pPr eaLnBrk="1" hangingPunct="1"/>
            <a:r>
              <a:rPr lang="en-US" sz="2800" dirty="0"/>
              <a:t> </a:t>
            </a:r>
            <a:r>
              <a:rPr lang="en-US" sz="2800" dirty="0" smtClean="0"/>
              <a:t>2006 Copyright Act changes, </a:t>
            </a:r>
            <a:r>
              <a:rPr lang="en-US" sz="2800" dirty="0" err="1" smtClean="0"/>
              <a:t>legalised</a:t>
            </a:r>
            <a:r>
              <a:rPr lang="en-US" sz="2800" dirty="0" smtClean="0"/>
              <a:t> </a:t>
            </a:r>
            <a:r>
              <a:rPr lang="en-US" sz="2800" dirty="0" err="1" smtClean="0"/>
              <a:t>ipods</a:t>
            </a:r>
            <a:r>
              <a:rPr lang="en-US" sz="2800" dirty="0" smtClean="0"/>
              <a:t>, TiVo</a:t>
            </a:r>
            <a:endParaRPr lang="en-US" sz="2800" dirty="0" smtClean="0"/>
          </a:p>
          <a:p>
            <a:pPr lvl="1" eaLnBrk="1" hangingPunct="1"/>
            <a:r>
              <a:rPr lang="en-US" sz="2600" dirty="0" smtClean="0"/>
              <a:t>Sample of 1500, late 2010</a:t>
            </a:r>
          </a:p>
          <a:p>
            <a:pPr lvl="1" eaLnBrk="1" hangingPunct="1"/>
            <a:r>
              <a:rPr lang="en-US" sz="2600" dirty="0" smtClean="0"/>
              <a:t>Few noticed they were law breakers before, or change.</a:t>
            </a:r>
            <a:endParaRPr lang="en-US" sz="2600" dirty="0" smtClean="0"/>
          </a:p>
          <a:p>
            <a:pPr eaLnBrk="1" hangingPunct="1"/>
            <a:r>
              <a:rPr lang="en-US" sz="2800" dirty="0" smtClean="0"/>
              <a:t>Of the minority who noticed, </a:t>
            </a:r>
            <a:endParaRPr lang="en-US" sz="2800" dirty="0" smtClean="0"/>
          </a:p>
          <a:p>
            <a:pPr lvl="1" eaLnBrk="1" hangingPunct="1"/>
            <a:r>
              <a:rPr lang="en-US" sz="2600" dirty="0" smtClean="0"/>
              <a:t>Illegal </a:t>
            </a:r>
            <a:r>
              <a:rPr lang="en-US" sz="2600" dirty="0" err="1" smtClean="0"/>
              <a:t>ipod</a:t>
            </a:r>
            <a:r>
              <a:rPr lang="en-US" sz="2600" dirty="0" smtClean="0"/>
              <a:t> and TiVo seen as unfair</a:t>
            </a:r>
          </a:p>
          <a:p>
            <a:pPr lvl="1" eaLnBrk="1" hangingPunct="1"/>
            <a:r>
              <a:rPr lang="en-US" sz="2600" dirty="0" smtClean="0"/>
              <a:t>Increasing fairness linked to increasing reluctance to cheat</a:t>
            </a:r>
            <a:endParaRPr lang="en-US" sz="2600" dirty="0" smtClean="0"/>
          </a:p>
          <a:p>
            <a:pPr eaLnBrk="1" hangingPunct="1"/>
            <a:r>
              <a:rPr lang="en-US" sz="2800" dirty="0" smtClean="0"/>
              <a:t>No basis for </a:t>
            </a:r>
            <a:r>
              <a:rPr lang="en-US" sz="2800" dirty="0" smtClean="0"/>
              <a:t>‘give them an inch, they take a mile’ fear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Supports adap</a:t>
            </a:r>
            <a:r>
              <a:rPr lang="en-US" sz="2800" dirty="0" smtClean="0"/>
              <a:t>ting law to expectations to increase compliance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0878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Challenges for </a:t>
            </a:r>
            <a:r>
              <a:rPr lang="en-AU" dirty="0" smtClean="0"/>
              <a:t>customers</a:t>
            </a:r>
            <a:endParaRPr lang="en-AU" dirty="0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Many are happy to pay, but on good terms</a:t>
            </a:r>
            <a:endParaRPr lang="en-AU" dirty="0" smtClean="0"/>
          </a:p>
          <a:p>
            <a:pPr lvl="1"/>
            <a:r>
              <a:rPr lang="en-AU" dirty="0" smtClean="0"/>
              <a:t>Actually offer for sale: full catalogue</a:t>
            </a:r>
          </a:p>
          <a:p>
            <a:pPr lvl="1"/>
            <a:r>
              <a:rPr lang="en-AU" dirty="0" smtClean="0"/>
              <a:t>On time</a:t>
            </a:r>
            <a:endParaRPr lang="en-AU" dirty="0" smtClean="0"/>
          </a:p>
          <a:p>
            <a:pPr lvl="1"/>
            <a:r>
              <a:rPr lang="en-AU" dirty="0" smtClean="0"/>
              <a:t>Fair price, durable, many outlets</a:t>
            </a:r>
            <a:endParaRPr lang="en-AU" dirty="0" smtClean="0"/>
          </a:p>
          <a:p>
            <a:pPr lvl="1"/>
            <a:r>
              <a:rPr lang="en-AU" dirty="0" smtClean="0"/>
              <a:t>High quality, fast, no threats</a:t>
            </a:r>
            <a:endParaRPr lang="en-AU" dirty="0" smtClean="0"/>
          </a:p>
          <a:p>
            <a:pPr lvl="1"/>
            <a:r>
              <a:rPr lang="en-AU" dirty="0" smtClean="0"/>
              <a:t>No compatibility or DRM problems</a:t>
            </a:r>
          </a:p>
          <a:p>
            <a:pPr lvl="1"/>
            <a:r>
              <a:rPr lang="en-AU" dirty="0" smtClean="0"/>
              <a:t>$$ goes to artist, not only middlemen</a:t>
            </a:r>
            <a:endParaRPr lang="en-AU" dirty="0" smtClean="0"/>
          </a:p>
          <a:p>
            <a:r>
              <a:rPr lang="en-AU" dirty="0" smtClean="0"/>
              <a:t>Existing online offerings often fail…</a:t>
            </a:r>
            <a:endParaRPr lang="en-AU" dirty="0" smtClean="0"/>
          </a:p>
          <a:p>
            <a:r>
              <a:rPr lang="en-AU" dirty="0" smtClean="0"/>
              <a:t>Unauthorised downloads offer some benefits</a:t>
            </a:r>
            <a:endParaRPr lang="en-AU" dirty="0" smtClean="0"/>
          </a:p>
          <a:p>
            <a:r>
              <a:rPr lang="en-AU" dirty="0" smtClean="0"/>
              <a:t>Potential for adaptive business model?</a:t>
            </a:r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this leave us?</a:t>
            </a:r>
          </a:p>
        </p:txBody>
      </p:sp>
      <p:sp>
        <p:nvSpPr>
          <p:cNvPr id="583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Movie industry seeking to hold on to sinking model?</a:t>
            </a:r>
            <a:endParaRPr lang="en-US" dirty="0"/>
          </a:p>
          <a:p>
            <a:r>
              <a:rPr lang="en-US" dirty="0" smtClean="0"/>
              <a:t>Do prosecutions </a:t>
            </a:r>
            <a:r>
              <a:rPr lang="en-US" dirty="0" smtClean="0"/>
              <a:t>make any difference</a:t>
            </a:r>
            <a:r>
              <a:rPr lang="en-US" dirty="0" smtClean="0"/>
              <a:t>? Or annoy customers</a:t>
            </a:r>
            <a:endParaRPr lang="en-US" dirty="0" smtClean="0"/>
          </a:p>
          <a:p>
            <a:r>
              <a:rPr lang="en-US" dirty="0" smtClean="0"/>
              <a:t>Is the customer right? What if we gave them what they want?</a:t>
            </a:r>
            <a:endParaRPr lang="en-US" dirty="0" smtClean="0"/>
          </a:p>
          <a:p>
            <a:r>
              <a:rPr lang="en-US" dirty="0" smtClean="0"/>
              <a:t>Will we ever have a proper discussion of needs of young pp?</a:t>
            </a:r>
          </a:p>
          <a:p>
            <a:r>
              <a:rPr lang="en-US" dirty="0" smtClean="0"/>
              <a:t>Failure of local and US regulators to </a:t>
            </a:r>
            <a:r>
              <a:rPr lang="en-US" dirty="0" smtClean="0"/>
              <a:t>push rights holders to “meet the market”, share the digital dividend, and sell on good terms? </a:t>
            </a:r>
          </a:p>
          <a:p>
            <a:r>
              <a:rPr lang="en-US" dirty="0" smtClean="0"/>
              <a:t>Excessive legal protection as a barrier to innovation?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Questions?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AU" sz="22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AU" sz="2200" dirty="0" smtClean="0"/>
              <a:t>David Vaile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AU" sz="2200" dirty="0" smtClean="0"/>
              <a:t>Cyberspace Law and </a:t>
            </a:r>
            <a:r>
              <a:rPr lang="en-AU" sz="2200" smtClean="0"/>
              <a:t>Policy </a:t>
            </a:r>
            <a:r>
              <a:rPr lang="en-AU" sz="2200" smtClean="0"/>
              <a:t>Community</a:t>
            </a:r>
            <a:endParaRPr lang="en-AU" sz="22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AU" sz="2200" dirty="0" smtClean="0"/>
              <a:t>Faculty of Law, University of NSW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AU" sz="2200" dirty="0" smtClean="0">
                <a:solidFill>
                  <a:schemeClr val="tx2"/>
                </a:solidFill>
                <a:hlinkClick r:id="rId3"/>
              </a:rPr>
              <a:t>http://www.cyberlawcentre.org/</a:t>
            </a:r>
            <a:endParaRPr lang="en-AU" sz="2200" dirty="0" smtClean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/>
              <a:t>d.vaile@unsw.edu.au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/>
              <a:t>0414 731 249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A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>
                <a:ea typeface="+mj-ea"/>
                <a:cs typeface="+mj-cs"/>
              </a:rPr>
              <a:t>Outline</a:t>
            </a:r>
          </a:p>
        </p:txBody>
      </p:sp>
      <p:sp>
        <p:nvSpPr>
          <p:cNvPr id="44034" name="Text Placeholder 3"/>
          <p:cNvSpPr>
            <a:spLocks noGrp="1"/>
          </p:cNvSpPr>
          <p:nvPr>
            <p:ph type="body" idx="1"/>
          </p:nvPr>
        </p:nvSpPr>
        <p:spPr>
          <a:xfrm>
            <a:off x="619125" y="1874838"/>
            <a:ext cx="4060825" cy="639762"/>
          </a:xfrm>
        </p:spPr>
        <p:txBody>
          <a:bodyPr/>
          <a:lstStyle/>
          <a:p>
            <a:pPr>
              <a:spcAft>
                <a:spcPct val="0"/>
              </a:spcAft>
            </a:pPr>
            <a:r>
              <a:rPr lang="en-AU" dirty="0" smtClean="0"/>
              <a:t>The new environment</a:t>
            </a:r>
            <a:endParaRPr lang="en-AU" dirty="0" smtClean="0"/>
          </a:p>
        </p:txBody>
      </p:sp>
      <p:sp>
        <p:nvSpPr>
          <p:cNvPr id="44035" name="Text Placeholder 4"/>
          <p:cNvSpPr>
            <a:spLocks noGrp="1"/>
          </p:cNvSpPr>
          <p:nvPr>
            <p:ph type="body" sz="half" idx="3"/>
          </p:nvPr>
        </p:nvSpPr>
        <p:spPr>
          <a:xfrm>
            <a:off x="5226050" y="1874838"/>
            <a:ext cx="4060825" cy="639762"/>
          </a:xfrm>
        </p:spPr>
        <p:txBody>
          <a:bodyPr/>
          <a:lstStyle/>
          <a:p>
            <a:pPr>
              <a:spcAft>
                <a:spcPct val="0"/>
              </a:spcAft>
            </a:pPr>
            <a:endParaRPr lang="en-AU" dirty="0" smtClean="0"/>
          </a:p>
        </p:txBody>
      </p:sp>
      <p:sp>
        <p:nvSpPr>
          <p:cNvPr id="44036" name="Content Placeholder 4"/>
          <p:cNvSpPr>
            <a:spLocks noGrp="1"/>
          </p:cNvSpPr>
          <p:nvPr>
            <p:ph sz="quarter" idx="2"/>
          </p:nvPr>
        </p:nvSpPr>
        <p:spPr>
          <a:xfrm>
            <a:off x="619125" y="2590800"/>
            <a:ext cx="4060825" cy="3448050"/>
          </a:xfrm>
        </p:spPr>
        <p:txBody>
          <a:bodyPr/>
          <a:lstStyle/>
          <a:p>
            <a:pPr eaLnBrk="1" hangingPunct="1"/>
            <a:r>
              <a:rPr lang="en-AU" dirty="0" smtClean="0"/>
              <a:t>New fangled </a:t>
            </a:r>
            <a:r>
              <a:rPr lang="en-AU" dirty="0" err="1" smtClean="0"/>
              <a:t>thangs</a:t>
            </a:r>
            <a:endParaRPr lang="en-AU" dirty="0" smtClean="0"/>
          </a:p>
          <a:p>
            <a:pPr eaLnBrk="1" hangingPunct="1"/>
            <a:r>
              <a:rPr lang="en-AU" dirty="0" smtClean="0"/>
              <a:t>Technological </a:t>
            </a:r>
            <a:r>
              <a:rPr lang="en-AU" dirty="0" smtClean="0"/>
              <a:t>changes </a:t>
            </a:r>
          </a:p>
          <a:p>
            <a:pPr eaLnBrk="1" hangingPunct="1"/>
            <a:r>
              <a:rPr lang="en-AU" dirty="0" smtClean="0"/>
              <a:t>Legal disconnects </a:t>
            </a:r>
          </a:p>
          <a:p>
            <a:pPr eaLnBrk="1" hangingPunct="1"/>
            <a:r>
              <a:rPr lang="en-AU" dirty="0" smtClean="0"/>
              <a:t>Struggle for regulators to keep up</a:t>
            </a:r>
          </a:p>
          <a:p>
            <a:pPr marL="0" indent="0" eaLnBrk="1" hangingPunct="1">
              <a:buNone/>
            </a:pPr>
            <a:r>
              <a:rPr lang="en-AU" dirty="0" smtClean="0"/>
              <a:t>Special Features of </a:t>
            </a:r>
            <a:r>
              <a:rPr lang="en-AU" dirty="0" smtClean="0"/>
              <a:t>online market for content</a:t>
            </a:r>
            <a:endParaRPr lang="en-AU" dirty="0" smtClean="0"/>
          </a:p>
          <a:p>
            <a:pPr eaLnBrk="1" hangingPunct="1"/>
            <a:r>
              <a:rPr lang="en-AU" dirty="0" smtClean="0"/>
              <a:t>A </a:t>
            </a:r>
            <a:r>
              <a:rPr lang="en-AU" altLang="en-US" dirty="0" smtClean="0"/>
              <a:t>‘</a:t>
            </a:r>
            <a:r>
              <a:rPr lang="en-AU" dirty="0" smtClean="0"/>
              <a:t>wicked problem</a:t>
            </a:r>
            <a:r>
              <a:rPr lang="en-AU" altLang="en-US" dirty="0" smtClean="0"/>
              <a:t>’</a:t>
            </a:r>
            <a:r>
              <a:rPr lang="en-AU" dirty="0" smtClean="0"/>
              <a:t>?</a:t>
            </a:r>
          </a:p>
        </p:txBody>
      </p:sp>
      <p:sp>
        <p:nvSpPr>
          <p:cNvPr id="44037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590800"/>
            <a:ext cx="4060825" cy="3448050"/>
          </a:xfrm>
        </p:spPr>
        <p:txBody>
          <a:bodyPr>
            <a:normAutofit/>
          </a:bodyPr>
          <a:lstStyle/>
          <a:p>
            <a:pPr eaLnBrk="1" hangingPunct="1"/>
            <a:r>
              <a:rPr lang="en-AU" dirty="0" smtClean="0"/>
              <a:t>Perimeter security fail</a:t>
            </a:r>
            <a:endParaRPr lang="en-AU" dirty="0" smtClean="0"/>
          </a:p>
          <a:p>
            <a:pPr eaLnBrk="1" hangingPunct="1"/>
            <a:r>
              <a:rPr lang="en-AU" dirty="0" smtClean="0"/>
              <a:t>IT security broken?</a:t>
            </a:r>
            <a:endParaRPr lang="en-AU" dirty="0" smtClean="0"/>
          </a:p>
          <a:p>
            <a:pPr eaLnBrk="1" hangingPunct="1"/>
            <a:r>
              <a:rPr lang="en-AU" dirty="0" smtClean="0"/>
              <a:t>Research for CI</a:t>
            </a:r>
            <a:endParaRPr lang="en-AU" dirty="0" smtClean="0"/>
          </a:p>
          <a:p>
            <a:pPr eaLnBrk="1" hangingPunct="1"/>
            <a:r>
              <a:rPr lang="en-AU" dirty="0" smtClean="0"/>
              <a:t>Challenges for customers</a:t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endParaRPr lang="en-AU" dirty="0" smtClean="0"/>
          </a:p>
          <a:p>
            <a:pPr eaLnBrk="1" hangingPunct="1"/>
            <a:r>
              <a:rPr lang="en-AU" dirty="0" smtClean="0"/>
              <a:t>Where does this leave us?</a:t>
            </a:r>
            <a:endParaRPr lang="en-AU" dirty="0" smtClean="0"/>
          </a:p>
          <a:p>
            <a:pPr eaLnBrk="1" hangingPunct="1"/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 Olde Worlde (–2006)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32520" y="1700808"/>
          <a:ext cx="866775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Lightning Bolt 7"/>
          <p:cNvSpPr/>
          <p:nvPr/>
        </p:nvSpPr>
        <p:spPr>
          <a:xfrm>
            <a:off x="4304928" y="2420888"/>
            <a:ext cx="864096" cy="1368152"/>
          </a:xfrm>
          <a:prstGeom prst="lightningBolt">
            <a:avLst/>
          </a:prstGeom>
          <a:ln w="25400" cap="flat" cmpd="sng">
            <a:solidFill>
              <a:schemeClr val="accent2">
                <a:lumMod val="50000"/>
              </a:schemeClr>
            </a:solidFill>
          </a:ln>
          <a:effectLst>
            <a:outerShdw blurRad="82550" dist="76200" dir="9000000" sx="102000" sy="102000" rotWithShape="0">
              <a:schemeClr val="bg2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Lightning Bolt 8"/>
          <p:cNvSpPr/>
          <p:nvPr/>
        </p:nvSpPr>
        <p:spPr>
          <a:xfrm>
            <a:off x="2504728" y="2492896"/>
            <a:ext cx="864096" cy="1368152"/>
          </a:xfrm>
          <a:prstGeom prst="lightningBolt">
            <a:avLst/>
          </a:prstGeom>
          <a:ln w="25400" cap="flat" cmpd="sng">
            <a:solidFill>
              <a:schemeClr val="accent2">
                <a:lumMod val="50000"/>
              </a:schemeClr>
            </a:solidFill>
          </a:ln>
          <a:effectLst>
            <a:outerShdw blurRad="82550" dist="76200" dir="9000000" sx="102000" sy="102000" rotWithShape="0">
              <a:schemeClr val="bg2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>
            <a:spLocks noChangeArrowheads="1"/>
          </p:cNvSpPr>
          <p:nvPr/>
        </p:nvSpPr>
        <p:spPr bwMode="auto">
          <a:xfrm flipH="1">
            <a:off x="488950" y="1628775"/>
            <a:ext cx="8928100" cy="4968875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D8E4EE"/>
          </a:solidFill>
          <a:ln w="9525">
            <a:solidFill>
              <a:srgbClr val="8AADCD"/>
            </a:solidFill>
            <a:round/>
            <a:headEnd/>
            <a:tailEnd/>
          </a:ln>
          <a:effectLst>
            <a:outerShdw dist="25400" dir="6599969" sx="102000" sy="102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fangled (SNS/UGC)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32520" y="1700808"/>
          <a:ext cx="866775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Quad Arrow 2"/>
          <p:cNvSpPr>
            <a:spLocks/>
          </p:cNvSpPr>
          <p:nvPr/>
        </p:nvSpPr>
        <p:spPr bwMode="auto">
          <a:xfrm rot="-1341651">
            <a:off x="4706938" y="3325813"/>
            <a:ext cx="1216025" cy="1217612"/>
          </a:xfrm>
          <a:custGeom>
            <a:avLst/>
            <a:gdLst>
              <a:gd name="T0" fmla="*/ 0 w 1216152"/>
              <a:gd name="T1" fmla="*/ 608076 h 1216152"/>
              <a:gd name="T2" fmla="*/ 273634 w 1216152"/>
              <a:gd name="T3" fmla="*/ 334442 h 1216152"/>
              <a:gd name="T4" fmla="*/ 273634 w 1216152"/>
              <a:gd name="T5" fmla="*/ 471259 h 1216152"/>
              <a:gd name="T6" fmla="*/ 471259 w 1216152"/>
              <a:gd name="T7" fmla="*/ 471259 h 1216152"/>
              <a:gd name="T8" fmla="*/ 471259 w 1216152"/>
              <a:gd name="T9" fmla="*/ 273634 h 1216152"/>
              <a:gd name="T10" fmla="*/ 334442 w 1216152"/>
              <a:gd name="T11" fmla="*/ 273634 h 1216152"/>
              <a:gd name="T12" fmla="*/ 608076 w 1216152"/>
              <a:gd name="T13" fmla="*/ 0 h 1216152"/>
              <a:gd name="T14" fmla="*/ 881710 w 1216152"/>
              <a:gd name="T15" fmla="*/ 273634 h 1216152"/>
              <a:gd name="T16" fmla="*/ 744893 w 1216152"/>
              <a:gd name="T17" fmla="*/ 273634 h 1216152"/>
              <a:gd name="T18" fmla="*/ 744893 w 1216152"/>
              <a:gd name="T19" fmla="*/ 471259 h 1216152"/>
              <a:gd name="T20" fmla="*/ 942518 w 1216152"/>
              <a:gd name="T21" fmla="*/ 471259 h 1216152"/>
              <a:gd name="T22" fmla="*/ 942518 w 1216152"/>
              <a:gd name="T23" fmla="*/ 334442 h 1216152"/>
              <a:gd name="T24" fmla="*/ 1216152 w 1216152"/>
              <a:gd name="T25" fmla="*/ 608076 h 1216152"/>
              <a:gd name="T26" fmla="*/ 942518 w 1216152"/>
              <a:gd name="T27" fmla="*/ 881710 h 1216152"/>
              <a:gd name="T28" fmla="*/ 942518 w 1216152"/>
              <a:gd name="T29" fmla="*/ 744893 h 1216152"/>
              <a:gd name="T30" fmla="*/ 744893 w 1216152"/>
              <a:gd name="T31" fmla="*/ 744893 h 1216152"/>
              <a:gd name="T32" fmla="*/ 744893 w 1216152"/>
              <a:gd name="T33" fmla="*/ 942518 h 1216152"/>
              <a:gd name="T34" fmla="*/ 881710 w 1216152"/>
              <a:gd name="T35" fmla="*/ 942518 h 1216152"/>
              <a:gd name="T36" fmla="*/ 608076 w 1216152"/>
              <a:gd name="T37" fmla="*/ 1216152 h 1216152"/>
              <a:gd name="T38" fmla="*/ 334442 w 1216152"/>
              <a:gd name="T39" fmla="*/ 942518 h 1216152"/>
              <a:gd name="T40" fmla="*/ 471259 w 1216152"/>
              <a:gd name="T41" fmla="*/ 942518 h 1216152"/>
              <a:gd name="T42" fmla="*/ 471259 w 1216152"/>
              <a:gd name="T43" fmla="*/ 744893 h 1216152"/>
              <a:gd name="T44" fmla="*/ 273634 w 1216152"/>
              <a:gd name="T45" fmla="*/ 744893 h 1216152"/>
              <a:gd name="T46" fmla="*/ 273634 w 1216152"/>
              <a:gd name="T47" fmla="*/ 881710 h 1216152"/>
              <a:gd name="T48" fmla="*/ 0 w 1216152"/>
              <a:gd name="T49" fmla="*/ 608076 h 12161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16152" h="1216152">
                <a:moveTo>
                  <a:pt x="0" y="608076"/>
                </a:moveTo>
                <a:lnTo>
                  <a:pt x="273634" y="334442"/>
                </a:lnTo>
                <a:lnTo>
                  <a:pt x="273634" y="471259"/>
                </a:lnTo>
                <a:lnTo>
                  <a:pt x="471259" y="471259"/>
                </a:lnTo>
                <a:lnTo>
                  <a:pt x="471259" y="273634"/>
                </a:lnTo>
                <a:lnTo>
                  <a:pt x="334442" y="273634"/>
                </a:lnTo>
                <a:lnTo>
                  <a:pt x="608076" y="0"/>
                </a:lnTo>
                <a:lnTo>
                  <a:pt x="881710" y="273634"/>
                </a:lnTo>
                <a:lnTo>
                  <a:pt x="744893" y="273634"/>
                </a:lnTo>
                <a:lnTo>
                  <a:pt x="744893" y="471259"/>
                </a:lnTo>
                <a:lnTo>
                  <a:pt x="942518" y="471259"/>
                </a:lnTo>
                <a:lnTo>
                  <a:pt x="942518" y="334442"/>
                </a:lnTo>
                <a:lnTo>
                  <a:pt x="1216152" y="608076"/>
                </a:lnTo>
                <a:lnTo>
                  <a:pt x="942518" y="881710"/>
                </a:lnTo>
                <a:lnTo>
                  <a:pt x="942518" y="744893"/>
                </a:lnTo>
                <a:lnTo>
                  <a:pt x="744893" y="744893"/>
                </a:lnTo>
                <a:lnTo>
                  <a:pt x="744893" y="942518"/>
                </a:lnTo>
                <a:lnTo>
                  <a:pt x="881710" y="942518"/>
                </a:lnTo>
                <a:lnTo>
                  <a:pt x="608076" y="1216152"/>
                </a:lnTo>
                <a:lnTo>
                  <a:pt x="334442" y="942518"/>
                </a:lnTo>
                <a:lnTo>
                  <a:pt x="471259" y="942518"/>
                </a:lnTo>
                <a:lnTo>
                  <a:pt x="471259" y="744893"/>
                </a:lnTo>
                <a:lnTo>
                  <a:pt x="273634" y="744893"/>
                </a:lnTo>
                <a:lnTo>
                  <a:pt x="273634" y="881710"/>
                </a:lnTo>
                <a:lnTo>
                  <a:pt x="0" y="608076"/>
                </a:lnTo>
                <a:close/>
              </a:path>
            </a:pathLst>
          </a:custGeom>
          <a:solidFill>
            <a:srgbClr val="DFAE1F"/>
          </a:solidFill>
          <a:ln w="9525" cap="flat" cmpd="sng">
            <a:solidFill>
              <a:srgbClr val="5C2610"/>
            </a:solidFill>
            <a:prstDash val="solid"/>
            <a:round/>
            <a:headEnd/>
            <a:tailEnd/>
          </a:ln>
          <a:effectLst>
            <a:outerShdw dist="25400" dir="6599969" sx="102000" sy="102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endParaRPr lang="en-AU" dirty="0"/>
          </a:p>
        </p:txBody>
      </p:sp>
      <p:sp>
        <p:nvSpPr>
          <p:cNvPr id="53253" name="TextBox 4"/>
          <p:cNvSpPr txBox="1">
            <a:spLocks noChangeArrowheads="1"/>
          </p:cNvSpPr>
          <p:nvPr/>
        </p:nvSpPr>
        <p:spPr bwMode="auto">
          <a:xfrm>
            <a:off x="4881563" y="5732463"/>
            <a:ext cx="31638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ISPs: the new block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then there was ‘2.0’:  Features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619125" y="1676400"/>
            <a:ext cx="9013825" cy="4848225"/>
          </a:xfrm>
        </p:spPr>
        <p:txBody>
          <a:bodyPr/>
          <a:lstStyle/>
          <a:p>
            <a:r>
              <a:rPr lang="en-US" dirty="0" smtClean="0"/>
              <a:t>Social networking, user generated content, degenerate narcissism</a:t>
            </a:r>
          </a:p>
          <a:p>
            <a:r>
              <a:rPr lang="en-US" dirty="0" smtClean="0"/>
              <a:t>Blurs boundary: Publishing </a:t>
            </a:r>
            <a:r>
              <a:rPr lang="en-US" i="1" dirty="0" smtClean="0"/>
              <a:t>cf. </a:t>
            </a:r>
            <a:r>
              <a:rPr lang="en-US" dirty="0" smtClean="0"/>
              <a:t>Personal Communications</a:t>
            </a:r>
          </a:p>
          <a:p>
            <a:r>
              <a:rPr lang="en-US" dirty="0" smtClean="0"/>
              <a:t>From centralised one-to-many topology to distributed network</a:t>
            </a:r>
          </a:p>
          <a:p>
            <a:r>
              <a:rPr lang="en-US" dirty="0" smtClean="0"/>
              <a:t>Everyone is both consumer and producer (</a:t>
            </a:r>
            <a:r>
              <a:rPr lang="en-US" altLang="en-US" dirty="0" smtClean="0"/>
              <a:t>‘</a:t>
            </a:r>
            <a:r>
              <a:rPr lang="en-US" dirty="0" smtClean="0"/>
              <a:t>prosumer</a:t>
            </a:r>
            <a:r>
              <a:rPr lang="en-US" altLang="en-US" dirty="0" smtClean="0"/>
              <a:t>’</a:t>
            </a:r>
            <a:r>
              <a:rPr lang="en-US" dirty="0" smtClean="0"/>
              <a:t>)</a:t>
            </a:r>
          </a:p>
          <a:p>
            <a:r>
              <a:rPr lang="en-US" dirty="0" smtClean="0"/>
              <a:t>Everyone is a permanent global publisher; can be intermediary</a:t>
            </a:r>
          </a:p>
          <a:p>
            <a:r>
              <a:rPr lang="en-US" dirty="0" smtClean="0"/>
              <a:t>Every device is an endless movie source: deluge of data</a:t>
            </a:r>
          </a:p>
          <a:p>
            <a:r>
              <a:rPr lang="en-US" dirty="0" smtClean="0"/>
              <a:t>No editorial brain involved (both users and ISPs)? No selection? </a:t>
            </a:r>
          </a:p>
          <a:p>
            <a:r>
              <a:rPr lang="en-US" dirty="0" smtClean="0"/>
              <a:t>ISP replaces Publisher as key point – very significant? </a:t>
            </a:r>
            <a:r>
              <a:rPr lang="en-US" i="1" dirty="0" smtClean="0">
                <a:hlinkClick r:id="rId2"/>
              </a:rPr>
              <a:t>iiNet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Content Placeholder 1"/>
          <p:cNvSpPr>
            <a:spLocks noGrp="1"/>
          </p:cNvSpPr>
          <p:nvPr>
            <p:ph idx="1"/>
          </p:nvPr>
        </p:nvSpPr>
        <p:spPr>
          <a:xfrm>
            <a:off x="495300" y="1639342"/>
            <a:ext cx="9410700" cy="4525962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AU" sz="2200" dirty="0" smtClean="0"/>
              <a:t>Cyberlibertarian fantasies still delude and excite (</a:t>
            </a:r>
            <a:r>
              <a:rPr lang="en-AU" sz="2200" i="1" dirty="0" smtClean="0"/>
              <a:t>Decl. of Indep. </a:t>
            </a:r>
            <a:r>
              <a:rPr lang="en-AU" sz="2200" dirty="0" smtClean="0"/>
              <a:t>‘96)</a:t>
            </a:r>
          </a:p>
          <a:p>
            <a:pPr>
              <a:spcAft>
                <a:spcPts val="800"/>
              </a:spcAft>
            </a:pPr>
            <a:r>
              <a:rPr lang="en-AU" sz="2200" dirty="0" smtClean="0"/>
              <a:t>Reality: Jurisdiction out of control, hyper liability (for you)</a:t>
            </a:r>
          </a:p>
          <a:p>
            <a:pPr lvl="1">
              <a:spcAft>
                <a:spcPts val="800"/>
              </a:spcAft>
            </a:pPr>
            <a:r>
              <a:rPr lang="en-AU" dirty="0" smtClean="0"/>
              <a:t>Intensification, not escape, from jurisdiction (revenge of the States)</a:t>
            </a:r>
          </a:p>
          <a:p>
            <a:pPr>
              <a:spcAft>
                <a:spcPts val="800"/>
              </a:spcAft>
            </a:pPr>
            <a:r>
              <a:rPr lang="en-AU" sz="2200" dirty="0" smtClean="0"/>
              <a:t>Or: no care, and no responsibility? (for the Cloud)</a:t>
            </a:r>
          </a:p>
          <a:p>
            <a:pPr lvl="1">
              <a:spcAft>
                <a:spcPts val="800"/>
              </a:spcAft>
            </a:pPr>
            <a:r>
              <a:rPr lang="en-AU" dirty="0" smtClean="0"/>
              <a:t>Your data and business go offshore, but not legal protection?</a:t>
            </a:r>
          </a:p>
          <a:p>
            <a:pPr>
              <a:spcAft>
                <a:spcPts val="800"/>
              </a:spcAft>
            </a:pPr>
            <a:r>
              <a:rPr lang="en-AU" sz="2200" dirty="0" smtClean="0"/>
              <a:t>The rise of the sub-human: minors at the frontier</a:t>
            </a:r>
          </a:p>
          <a:p>
            <a:pPr lvl="1">
              <a:spcAft>
                <a:spcPts val="800"/>
              </a:spcAft>
            </a:pPr>
            <a:r>
              <a:rPr lang="en-AU" dirty="0" smtClean="0"/>
              <a:t>Deficit in </a:t>
            </a:r>
            <a:r>
              <a:rPr lang="en-AU" altLang="en-US" dirty="0" smtClean="0"/>
              <a:t>‘</a:t>
            </a:r>
            <a:r>
              <a:rPr lang="en-AU" dirty="0" smtClean="0"/>
              <a:t>consequences</a:t>
            </a:r>
            <a:r>
              <a:rPr lang="en-AU" altLang="en-US" dirty="0" smtClean="0"/>
              <a:t>’</a:t>
            </a:r>
            <a:r>
              <a:rPr lang="en-AU" dirty="0" smtClean="0"/>
              <a:t> cognitive development: paternalism?</a:t>
            </a:r>
          </a:p>
          <a:p>
            <a:pPr lvl="1">
              <a:spcAft>
                <a:spcPts val="800"/>
              </a:spcAft>
            </a:pPr>
            <a:r>
              <a:rPr lang="en-AU" altLang="en-US" dirty="0" smtClean="0"/>
              <a:t>‘</a:t>
            </a:r>
            <a:r>
              <a:rPr lang="en-AU" dirty="0" smtClean="0"/>
              <a:t>Under the age of 18 or appears to be under 18</a:t>
            </a:r>
            <a:r>
              <a:rPr lang="en-AU" altLang="en-US" dirty="0" smtClean="0"/>
              <a:t>’: kids </a:t>
            </a:r>
            <a:r>
              <a:rPr lang="en-AU" altLang="en-US" dirty="0" smtClean="0"/>
              <a:t>just do it</a:t>
            </a:r>
            <a:endParaRPr lang="en-AU" dirty="0" smtClean="0"/>
          </a:p>
          <a:p>
            <a:pPr>
              <a:spcAft>
                <a:spcPts val="800"/>
              </a:spcAft>
            </a:pPr>
            <a:r>
              <a:rPr lang="en-AU" sz="2200" dirty="0" smtClean="0"/>
              <a:t>The fall of the </a:t>
            </a:r>
            <a:r>
              <a:rPr lang="en-AU" altLang="en-US" sz="2200" dirty="0" smtClean="0"/>
              <a:t>‘</a:t>
            </a:r>
            <a:r>
              <a:rPr lang="en-AU" sz="2200" dirty="0" smtClean="0"/>
              <a:t>common carrier</a:t>
            </a:r>
            <a:r>
              <a:rPr lang="en-AU" altLang="en-US" sz="2200" dirty="0" smtClean="0"/>
              <a:t>’</a:t>
            </a:r>
            <a:r>
              <a:rPr lang="en-AU" sz="2200" dirty="0" smtClean="0"/>
              <a:t>: ISPs reluctantly change masters?</a:t>
            </a:r>
          </a:p>
          <a:p>
            <a:pPr lvl="1">
              <a:spcAft>
                <a:spcPts val="800"/>
              </a:spcAft>
            </a:pPr>
            <a:r>
              <a:rPr lang="en-AU" dirty="0" smtClean="0"/>
              <a:t>Agents of a foreign power, or a hostile litigant interest? CoE CC</a:t>
            </a:r>
          </a:p>
          <a:p>
            <a:pPr lvl="1">
              <a:spcAft>
                <a:spcPts val="800"/>
              </a:spcAft>
            </a:pPr>
            <a:r>
              <a:rPr lang="en-AU" dirty="0" smtClean="0"/>
              <a:t>Enforced discipline of their customers, on pain of sharing liability?</a:t>
            </a:r>
          </a:p>
        </p:txBody>
      </p:sp>
      <p:sp>
        <p:nvSpPr>
          <p:cNvPr id="481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Legal disconnects: </a:t>
            </a:r>
            <a:br>
              <a:rPr lang="en-AU" dirty="0" smtClean="0"/>
            </a:br>
            <a:r>
              <a:rPr lang="en-AU" dirty="0" smtClean="0"/>
              <a:t>‘Info just wants to be free’?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Content Placeholder 1"/>
          <p:cNvSpPr>
            <a:spLocks noGrp="1"/>
          </p:cNvSpPr>
          <p:nvPr>
            <p:ph idx="1"/>
          </p:nvPr>
        </p:nvSpPr>
        <p:spPr>
          <a:xfrm>
            <a:off x="619124" y="1557338"/>
            <a:ext cx="8942387" cy="4572000"/>
          </a:xfrm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AU" dirty="0" smtClean="0"/>
              <a:t>Offline: centralised distribution, choke points: edit/publish</a:t>
            </a:r>
          </a:p>
          <a:p>
            <a:pPr>
              <a:spcAft>
                <a:spcPts val="1000"/>
              </a:spcAft>
            </a:pPr>
            <a:r>
              <a:rPr lang="en-AU" dirty="0" smtClean="0"/>
              <a:t>Web 1.0: more distributors, easier importation</a:t>
            </a:r>
          </a:p>
          <a:p>
            <a:pPr>
              <a:spcAft>
                <a:spcPts val="1000"/>
              </a:spcAft>
            </a:pPr>
            <a:r>
              <a:rPr lang="en-AU" dirty="0" smtClean="0"/>
              <a:t>Web 2.0: everyone is a creator, (re)-publisher, exporter</a:t>
            </a:r>
          </a:p>
          <a:p>
            <a:pPr>
              <a:spcAft>
                <a:spcPts val="1000"/>
              </a:spcAft>
            </a:pPr>
            <a:r>
              <a:rPr lang="en-AU" dirty="0" smtClean="0"/>
              <a:t>Web 3.0: the Cloud knows what you like, and makes it?</a:t>
            </a:r>
          </a:p>
          <a:p>
            <a:pPr>
              <a:spcAft>
                <a:spcPts val="1000"/>
              </a:spcAft>
            </a:pPr>
            <a:r>
              <a:rPr lang="en-AU" dirty="0" smtClean="0"/>
              <a:t>Encryption and roll-your-own protocols already in use</a:t>
            </a:r>
          </a:p>
          <a:p>
            <a:pPr>
              <a:spcAft>
                <a:spcPts val="1000"/>
              </a:spcAft>
            </a:pPr>
            <a:r>
              <a:rPr lang="en-AU" dirty="0" smtClean="0"/>
              <a:t>The long cyber-war: endless arms race between the straiteners and those seeking to avoid the blocks? Enlivened by real armies.</a:t>
            </a:r>
          </a:p>
          <a:p>
            <a:pPr>
              <a:spcAft>
                <a:spcPts val="1000"/>
              </a:spcAft>
            </a:pPr>
            <a:r>
              <a:rPr lang="en-AU" dirty="0" smtClean="0"/>
              <a:t>When is publication not publication?</a:t>
            </a:r>
          </a:p>
          <a:p>
            <a:pPr>
              <a:spcAft>
                <a:spcPts val="1000"/>
              </a:spcAft>
            </a:pPr>
            <a:r>
              <a:rPr lang="en-AU" dirty="0"/>
              <a:t>Confused discussion: Surely it </a:t>
            </a:r>
            <a:r>
              <a:rPr lang="en-AU" i="1" dirty="0" smtClean="0"/>
              <a:t>is </a:t>
            </a:r>
            <a:r>
              <a:rPr lang="en-AU" dirty="0" smtClean="0"/>
              <a:t>censorship? No </a:t>
            </a:r>
            <a:r>
              <a:rPr lang="en-AU" i="1" dirty="0" smtClean="0"/>
              <a:t>First Amdt.</a:t>
            </a:r>
          </a:p>
          <a:p>
            <a:pPr>
              <a:spcAft>
                <a:spcPts val="1000"/>
              </a:spcAft>
            </a:pPr>
            <a:r>
              <a:rPr lang="en-AU" dirty="0" smtClean="0"/>
              <a:t>Chinese solution: you never know: the Panopticon:</a:t>
            </a:r>
            <a:br>
              <a:rPr lang="en-AU" dirty="0" smtClean="0"/>
            </a:br>
            <a:r>
              <a:rPr lang="en-AU" dirty="0" smtClean="0"/>
              <a:t>			(no-one home, but you self censor)</a:t>
            </a:r>
          </a:p>
        </p:txBody>
      </p:sp>
      <p:sp>
        <p:nvSpPr>
          <p:cNvPr id="5017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b="1" dirty="0" smtClean="0"/>
              <a:t>The struggle for regulators to keep 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Special Features of the Online </a:t>
            </a:r>
            <a:r>
              <a:rPr lang="en-AU" dirty="0" smtClean="0"/>
              <a:t>market for content</a:t>
            </a:r>
            <a:endParaRPr lang="en-AU" dirty="0">
              <a:ea typeface="+mj-ea"/>
              <a:cs typeface="+mj-cs"/>
            </a:endParaRPr>
          </a:p>
        </p:txBody>
      </p:sp>
      <p:sp>
        <p:nvSpPr>
          <p:cNvPr id="46082" name="Text Placeholder 3"/>
          <p:cNvSpPr>
            <a:spLocks noGrp="1"/>
          </p:cNvSpPr>
          <p:nvPr>
            <p:ph type="body" idx="1"/>
          </p:nvPr>
        </p:nvSpPr>
        <p:spPr>
          <a:xfrm>
            <a:off x="4088904" y="3645024"/>
            <a:ext cx="3079526" cy="688975"/>
          </a:xfrm>
        </p:spPr>
        <p:txBody>
          <a:bodyPr/>
          <a:lstStyle/>
          <a:p>
            <a:pPr algn="r" eaLnBrk="1" hangingPunct="1">
              <a:spcAft>
                <a:spcPct val="0"/>
              </a:spcAft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23938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Why </a:t>
            </a:r>
            <a:r>
              <a:rPr lang="en-AU" dirty="0" smtClean="0"/>
              <a:t>online content </a:t>
            </a:r>
            <a:r>
              <a:rPr lang="en-AU" dirty="0" smtClean="0"/>
              <a:t>control might be a </a:t>
            </a:r>
            <a:r>
              <a:rPr lang="ja-JP" altLang="en-AU" dirty="0" smtClean="0"/>
              <a:t>‘</a:t>
            </a:r>
            <a:r>
              <a:rPr lang="en-AU" altLang="ja-JP" dirty="0" smtClean="0"/>
              <a:t>wicked problem</a:t>
            </a:r>
            <a:r>
              <a:rPr lang="ja-JP" altLang="en-AU" dirty="0" smtClean="0"/>
              <a:t>’</a:t>
            </a:r>
            <a:endParaRPr lang="en-AU" dirty="0" smtClean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16497" y="1676400"/>
            <a:ext cx="9145016" cy="4920952"/>
          </a:xfrm>
        </p:spPr>
        <p:txBody>
          <a:bodyPr/>
          <a:lstStyle/>
          <a:p>
            <a:pPr eaLnBrk="1" hangingPunct="1"/>
            <a:r>
              <a:rPr lang="en-US" dirty="0"/>
              <a:t>Rapid </a:t>
            </a:r>
            <a:r>
              <a:rPr lang="en-US" dirty="0" smtClean="0"/>
              <a:t>evolution </a:t>
            </a:r>
            <a:r>
              <a:rPr lang="en-US" dirty="0"/>
              <a:t>of technology, </a:t>
            </a:r>
            <a:r>
              <a:rPr lang="en-US" dirty="0" smtClean="0"/>
              <a:t>cultures: Are we keeping up?</a:t>
            </a:r>
            <a:endParaRPr lang="en-US" dirty="0"/>
          </a:p>
          <a:p>
            <a:pPr eaLnBrk="1" hangingPunct="1"/>
            <a:r>
              <a:rPr lang="en-US" dirty="0" smtClean="0"/>
              <a:t>Design philosophy of the net – under attack? Or net resists all?</a:t>
            </a:r>
          </a:p>
          <a:p>
            <a:pPr eaLnBrk="1" hangingPunct="1"/>
            <a:r>
              <a:rPr lang="en-AU" dirty="0" smtClean="0"/>
              <a:t>Scope</a:t>
            </a:r>
            <a:r>
              <a:rPr lang="en-US" dirty="0" smtClean="0"/>
              <a:t> </a:t>
            </a:r>
            <a:r>
              <a:rPr lang="en-US" dirty="0" smtClean="0"/>
              <a:t>is unmanageable? A billion FB users, a trillion items</a:t>
            </a:r>
          </a:p>
          <a:p>
            <a:pPr eaLnBrk="1" hangingPunct="1"/>
            <a:r>
              <a:rPr lang="en-US" dirty="0" smtClean="0"/>
              <a:t>Moral </a:t>
            </a:r>
            <a:r>
              <a:rPr lang="en-US" dirty="0" smtClean="0"/>
              <a:t>panic: </a:t>
            </a:r>
            <a:r>
              <a:rPr lang="en-US" altLang="en-US" dirty="0" smtClean="0"/>
              <a:t>‘</a:t>
            </a:r>
            <a:r>
              <a:rPr lang="en-US" dirty="0" smtClean="0"/>
              <a:t>piracy</a:t>
            </a:r>
            <a:r>
              <a:rPr lang="en-US" altLang="en-US" dirty="0" smtClean="0"/>
              <a:t>’</a:t>
            </a:r>
            <a:r>
              <a:rPr lang="en-US" dirty="0" smtClean="0"/>
              <a:t> </a:t>
            </a:r>
            <a:r>
              <a:rPr lang="en-US" dirty="0" smtClean="0"/>
              <a:t>as </a:t>
            </a:r>
            <a:r>
              <a:rPr lang="en-US" dirty="0" smtClean="0"/>
              <a:t>model? </a:t>
            </a:r>
            <a:r>
              <a:rPr lang="en-US" dirty="0" smtClean="0"/>
              <a:t>Overcriminalised?</a:t>
            </a:r>
          </a:p>
          <a:p>
            <a:pPr eaLnBrk="1" hangingPunct="1"/>
            <a:r>
              <a:rPr lang="en-US" dirty="0" smtClean="0"/>
              <a:t>Customers also main perpetrators?</a:t>
            </a:r>
          </a:p>
          <a:p>
            <a:pPr eaLnBrk="1" hangingPunct="1"/>
            <a:r>
              <a:rPr lang="en-US" dirty="0" smtClean="0"/>
              <a:t>Real protection is for pre-digital and earthly </a:t>
            </a:r>
            <a:r>
              <a:rPr lang="en-US" dirty="0" smtClean="0"/>
              <a:t>territorial </a:t>
            </a:r>
            <a:r>
              <a:rPr lang="en-US" dirty="0"/>
              <a:t>models ?</a:t>
            </a:r>
            <a:endParaRPr lang="en-US" dirty="0" smtClean="0"/>
          </a:p>
          <a:p>
            <a:pPr eaLnBrk="1" hangingPunct="1"/>
            <a:r>
              <a:rPr lang="en-US" dirty="0" smtClean="0"/>
              <a:t>Temptations of </a:t>
            </a:r>
            <a:r>
              <a:rPr lang="en-US" altLang="en-US" dirty="0" smtClean="0"/>
              <a:t>‘</a:t>
            </a:r>
            <a:r>
              <a:rPr lang="en-US" dirty="0" smtClean="0"/>
              <a:t>policy-based evidence</a:t>
            </a:r>
            <a:r>
              <a:rPr lang="en-US" altLang="en-US" dirty="0" smtClean="0"/>
              <a:t>’</a:t>
            </a:r>
            <a:r>
              <a:rPr lang="en-US" dirty="0" smtClean="0"/>
              <a:t>? </a:t>
            </a:r>
            <a:r>
              <a:rPr lang="en-US" dirty="0" smtClean="0"/>
              <a:t>Stats and Stats</a:t>
            </a:r>
          </a:p>
          <a:p>
            <a:pPr eaLnBrk="1" hangingPunct="1"/>
            <a:r>
              <a:rPr lang="en-US" dirty="0" smtClean="0"/>
              <a:t>Story of the researcher who secretly understood ‘piracy’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2052</TotalTime>
  <Words>997</Words>
  <Application>Microsoft Office PowerPoint</Application>
  <PresentationFormat>A4 Paper (210x297 mm)</PresentationFormat>
  <Paragraphs>139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Travelogue</vt:lpstr>
      <vt:lpstr>“Piracy” or  “the customer is always right”?  Talk for LESANZ May 2014</vt:lpstr>
      <vt:lpstr>Outline</vt:lpstr>
      <vt:lpstr>Ye Olde Worlde (–2006)</vt:lpstr>
      <vt:lpstr>New fangled (SNS/UGC)</vt:lpstr>
      <vt:lpstr>And then there was ‘2.0’:  Features</vt:lpstr>
      <vt:lpstr>Legal disconnects:  ‘Info just wants to be free’?</vt:lpstr>
      <vt:lpstr>The struggle for regulators to keep up</vt:lpstr>
      <vt:lpstr>Special Features of the Online market for content</vt:lpstr>
      <vt:lpstr>Why online content control might be a ‘wicked problem’</vt:lpstr>
      <vt:lpstr>Perimeter security: FAIL</vt:lpstr>
      <vt:lpstr>Why IT perimeter security must fail</vt:lpstr>
      <vt:lpstr>Is IT security broken?</vt:lpstr>
      <vt:lpstr>Research for CI </vt:lpstr>
      <vt:lpstr>Challenges for customers</vt:lpstr>
      <vt:lpstr>Where does this leave us?</vt:lpstr>
      <vt:lpstr>Questions?</vt:lpstr>
    </vt:vector>
  </TitlesOfParts>
  <Company>UNSW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and Ethics</dc:title>
  <dc:creator>-</dc:creator>
  <cp:lastModifiedBy>David Vaile</cp:lastModifiedBy>
  <cp:revision>165</cp:revision>
  <cp:lastPrinted>2009-09-21T17:29:29Z</cp:lastPrinted>
  <dcterms:created xsi:type="dcterms:W3CDTF">2009-11-29T08:37:45Z</dcterms:created>
  <dcterms:modified xsi:type="dcterms:W3CDTF">2014-05-15T03:17:02Z</dcterms:modified>
</cp:coreProperties>
</file>