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373" r:id="rId4"/>
    <p:sldId id="276" r:id="rId5"/>
    <p:sldId id="321" r:id="rId6"/>
    <p:sldId id="332" r:id="rId7"/>
    <p:sldId id="333" r:id="rId8"/>
    <p:sldId id="316" r:id="rId9"/>
    <p:sldId id="320" r:id="rId10"/>
    <p:sldId id="263" r:id="rId11"/>
    <p:sldId id="336" r:id="rId12"/>
    <p:sldId id="337" r:id="rId13"/>
    <p:sldId id="338" r:id="rId14"/>
    <p:sldId id="363" r:id="rId15"/>
    <p:sldId id="341" r:id="rId16"/>
    <p:sldId id="339" r:id="rId17"/>
    <p:sldId id="340" r:id="rId18"/>
    <p:sldId id="268" r:id="rId19"/>
    <p:sldId id="269" r:id="rId20"/>
    <p:sldId id="328" r:id="rId21"/>
    <p:sldId id="352" r:id="rId22"/>
    <p:sldId id="351" r:id="rId23"/>
    <p:sldId id="334" r:id="rId24"/>
    <p:sldId id="335" r:id="rId25"/>
    <p:sldId id="330" r:id="rId26"/>
    <p:sldId id="331" r:id="rId27"/>
    <p:sldId id="356" r:id="rId28"/>
    <p:sldId id="357" r:id="rId29"/>
    <p:sldId id="358" r:id="rId30"/>
    <p:sldId id="359" r:id="rId31"/>
    <p:sldId id="361" r:id="rId32"/>
    <p:sldId id="362" r:id="rId33"/>
    <p:sldId id="350" r:id="rId34"/>
    <p:sldId id="360" r:id="rId35"/>
    <p:sldId id="365" r:id="rId36"/>
    <p:sldId id="366" r:id="rId37"/>
    <p:sldId id="367" r:id="rId38"/>
    <p:sldId id="364" r:id="rId39"/>
    <p:sldId id="353" r:id="rId40"/>
    <p:sldId id="355" r:id="rId41"/>
    <p:sldId id="282" r:id="rId42"/>
    <p:sldId id="372" r:id="rId43"/>
    <p:sldId id="368" r:id="rId44"/>
    <p:sldId id="369" r:id="rId45"/>
    <p:sldId id="370" r:id="rId46"/>
    <p:sldId id="371" r:id="rId47"/>
  </p:sldIdLst>
  <p:sldSz cx="9144000" cy="6858000" type="screen4x3"/>
  <p:notesSz cx="9144000" cy="6858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7" autoAdjust="0"/>
    <p:restoredTop sz="86456" autoAdjust="0"/>
  </p:normalViewPr>
  <p:slideViewPr>
    <p:cSldViewPr snapToGrid="0" snapToObjects="1">
      <p:cViewPr varScale="1">
        <p:scale>
          <a:sx n="124" d="100"/>
          <a:sy n="124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7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24.xml"/><Relationship Id="rId12" Type="http://schemas.openxmlformats.org/officeDocument/2006/relationships/slide" Target="slides/slide26.xml"/><Relationship Id="rId13" Type="http://schemas.openxmlformats.org/officeDocument/2006/relationships/slide" Target="slides/slide28.xml"/><Relationship Id="rId14" Type="http://schemas.openxmlformats.org/officeDocument/2006/relationships/slide" Target="slides/slide39.xml"/><Relationship Id="rId15" Type="http://schemas.openxmlformats.org/officeDocument/2006/relationships/slide" Target="slides/slide44.xml"/><Relationship Id="rId16" Type="http://schemas.openxmlformats.org/officeDocument/2006/relationships/slide" Target="slides/slide45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6" Type="http://schemas.openxmlformats.org/officeDocument/2006/relationships/slide" Target="slides/slide8.xml"/><Relationship Id="rId7" Type="http://schemas.openxmlformats.org/officeDocument/2006/relationships/slide" Target="slides/slide9.xml"/><Relationship Id="rId8" Type="http://schemas.openxmlformats.org/officeDocument/2006/relationships/slide" Target="slides/slide10.xml"/><Relationship Id="rId9" Type="http://schemas.openxmlformats.org/officeDocument/2006/relationships/slide" Target="slides/slide19.xml"/><Relationship Id="rId10" Type="http://schemas.openxmlformats.org/officeDocument/2006/relationships/slide" Target="slides/slide2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F5510-D9D6-E64C-B929-26D8C8DB64C3}" type="doc">
      <dgm:prSet loTypeId="urn:microsoft.com/office/officeart/2005/8/layout/radial5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0ACFB8-4122-DC47-930A-C90516B0DA2A}">
      <dgm:prSet phldrT="[Text]"/>
      <dgm:spPr/>
      <dgm:t>
        <a:bodyPr/>
        <a:lstStyle/>
        <a:p>
          <a:r>
            <a:rPr lang="en-US" b="1" i="0" baseline="0">
              <a:solidFill>
                <a:srgbClr val="FFFF00"/>
              </a:solidFill>
              <a:latin typeface="Calibri"/>
            </a:rPr>
            <a:t>Publisher</a:t>
          </a:r>
          <a:r>
            <a:rPr lang="en-US" b="1" i="0" baseline="0">
              <a:latin typeface="Calibri"/>
            </a:rPr>
            <a:t/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Block here?</a:t>
          </a:r>
        </a:p>
      </dgm:t>
    </dgm:pt>
    <dgm:pt modelId="{BC31B413-45B0-0E46-98C1-D46B87E100F1}" type="parTrans" cxnId="{4CEFB8A7-A066-4A45-8FA2-E0EACDA4FCDC}">
      <dgm:prSet/>
      <dgm:spPr/>
      <dgm:t>
        <a:bodyPr/>
        <a:lstStyle/>
        <a:p>
          <a:endParaRPr lang="en-US"/>
        </a:p>
      </dgm:t>
    </dgm:pt>
    <dgm:pt modelId="{435049EB-FB58-F14F-A406-1A617A962740}" type="sibTrans" cxnId="{4CEFB8A7-A066-4A45-8FA2-E0EACDA4FCDC}">
      <dgm:prSet/>
      <dgm:spPr/>
      <dgm:t>
        <a:bodyPr/>
        <a:lstStyle/>
        <a:p>
          <a:endParaRPr lang="en-US"/>
        </a:p>
      </dgm:t>
    </dgm:pt>
    <dgm:pt modelId="{7F18411C-1B60-DE40-BE27-A720AB747AA4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>
              <a:latin typeface="Calibri"/>
            </a:rPr>
            <a:t>Reader</a:t>
          </a:r>
        </a:p>
      </dgm:t>
    </dgm:pt>
    <dgm:pt modelId="{20BABFE1-A601-EA43-B20F-7C3859C40331}" type="parTrans" cxnId="{C4B7B962-9BCD-7245-B8A8-2CD1C98165E7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BD59971E-0341-0F46-B0F4-027DF543DD3A}" type="sibTrans" cxnId="{C4B7B962-9BCD-7245-B8A8-2CD1C98165E7}">
      <dgm:prSet/>
      <dgm:spPr/>
      <dgm:t>
        <a:bodyPr/>
        <a:lstStyle/>
        <a:p>
          <a:endParaRPr lang="en-US"/>
        </a:p>
      </dgm:t>
    </dgm:pt>
    <dgm:pt modelId="{3D4B750A-CCC6-1049-99E9-681905CCE7A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>
              <a:latin typeface="Calibri"/>
            </a:rPr>
            <a:t>Viewer</a:t>
          </a:r>
        </a:p>
      </dgm:t>
    </dgm:pt>
    <dgm:pt modelId="{CED8520C-6D28-2843-BEA8-3C357CA46739}" type="parTrans" cxnId="{510C442E-F31A-DF44-A1D0-17A2E8304338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90D2C415-A1BF-D543-844E-8396E444B503}" type="sibTrans" cxnId="{510C442E-F31A-DF44-A1D0-17A2E8304338}">
      <dgm:prSet/>
      <dgm:spPr/>
      <dgm:t>
        <a:bodyPr/>
        <a:lstStyle/>
        <a:p>
          <a:endParaRPr lang="en-US"/>
        </a:p>
      </dgm:t>
    </dgm:pt>
    <dgm:pt modelId="{8BCE417B-A2DB-3F45-84BC-B9A433A7044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i="0" baseline="0">
              <a:latin typeface="Calibri"/>
            </a:rPr>
            <a:t>Listener</a:t>
          </a:r>
        </a:p>
      </dgm:t>
    </dgm:pt>
    <dgm:pt modelId="{A285E3E8-CC17-AA4A-A237-12935CA3A77A}" type="parTrans" cxnId="{FF3EAA05-2666-5546-BE6F-C9D2EA29B65B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8413616E-3A1A-7447-8692-92318606138B}" type="sibTrans" cxnId="{FF3EAA05-2666-5546-BE6F-C9D2EA29B65B}">
      <dgm:prSet/>
      <dgm:spPr/>
      <dgm:t>
        <a:bodyPr/>
        <a:lstStyle/>
        <a:p>
          <a:endParaRPr lang="en-US"/>
        </a:p>
      </dgm:t>
    </dgm:pt>
    <dgm:pt modelId="{886F756E-44EC-5042-B675-5604EF091FBA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</a:p>
      </dgm:t>
    </dgm:pt>
    <dgm:pt modelId="{E17CD2E9-05B2-0B49-BDC1-0AFF81F8C201}" type="parTrans" cxnId="{7DCF7885-EE87-A545-899B-B00D4C570851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74588A6B-061B-F747-A974-32B731D8960E}" type="sibTrans" cxnId="{7DCF7885-EE87-A545-899B-B00D4C570851}">
      <dgm:prSet/>
      <dgm:spPr/>
      <dgm:t>
        <a:bodyPr/>
        <a:lstStyle/>
        <a:p>
          <a:endParaRPr lang="en-US"/>
        </a:p>
      </dgm:t>
    </dgm:pt>
    <dgm:pt modelId="{C8AFA7CC-F6E6-CE4F-BA2C-BA2503989233}">
      <dgm:prSet phldrT="[Text]"/>
      <dgm:spPr/>
      <dgm:t>
        <a:bodyPr/>
        <a:lstStyle/>
        <a:p>
          <a:r>
            <a:rPr lang="en-US" b="1" i="0" baseline="0">
              <a:solidFill>
                <a:srgbClr val="FFFF00"/>
              </a:solidFill>
              <a:latin typeface="Calibri"/>
            </a:rPr>
            <a:t>Importer</a:t>
          </a:r>
          <a:r>
            <a:rPr lang="en-US" b="1" i="0" baseline="0">
              <a:latin typeface="Calibri"/>
            </a:rPr>
            <a:t/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Block here?</a:t>
          </a:r>
        </a:p>
      </dgm:t>
    </dgm:pt>
    <dgm:pt modelId="{77384679-C7F2-334E-9077-B9CB2723A875}" type="parTrans" cxnId="{D844875A-8B82-2748-8594-79F2ED2C3EE4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A785DF9C-36C0-7D47-9FF1-4859D719EE31}" type="sibTrans" cxnId="{D844875A-8B82-2748-8594-79F2ED2C3EE4}">
      <dgm:prSet/>
      <dgm:spPr/>
      <dgm:t>
        <a:bodyPr/>
        <a:lstStyle/>
        <a:p>
          <a:endParaRPr lang="en-US"/>
        </a:p>
      </dgm:t>
    </dgm:pt>
    <dgm:pt modelId="{321176E2-FFDB-3543-A668-DFFDEE018C84}" type="pres">
      <dgm:prSet presAssocID="{4A0F5510-D9D6-E64C-B929-26D8C8DB64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D91893D4-D80D-C64C-8B6D-2F872BF1AD65}" type="pres">
      <dgm:prSet presAssocID="{610ACFB8-4122-DC47-930A-C90516B0DA2A}" presName="centerShape" presStyleLbl="node0" presStyleIdx="0" presStyleCnt="1" custLinFactNeighborX="11401" custLinFactNeighborY="-3687"/>
      <dgm:spPr/>
      <dgm:t>
        <a:bodyPr/>
        <a:lstStyle/>
        <a:p>
          <a:endParaRPr lang="en-US"/>
        </a:p>
      </dgm:t>
    </dgm:pt>
    <dgm:pt modelId="{AA7CC076-77E3-3442-9746-DA829062A59E}" type="pres">
      <dgm:prSet presAssocID="{20BABFE1-A601-EA43-B20F-7C3859C40331}" presName="parTrans" presStyleLbl="sibTrans2D1" presStyleIdx="0" presStyleCnt="5"/>
      <dgm:spPr/>
      <dgm:t>
        <a:bodyPr/>
        <a:lstStyle/>
        <a:p>
          <a:endParaRPr lang="en-AU"/>
        </a:p>
      </dgm:t>
    </dgm:pt>
    <dgm:pt modelId="{70CAA651-5217-2D47-B46D-C3DEA085F016}" type="pres">
      <dgm:prSet presAssocID="{20BABFE1-A601-EA43-B20F-7C3859C40331}" presName="connectorText" presStyleLbl="sibTrans2D1" presStyleIdx="0" presStyleCnt="5"/>
      <dgm:spPr/>
      <dgm:t>
        <a:bodyPr/>
        <a:lstStyle/>
        <a:p>
          <a:endParaRPr lang="en-AU"/>
        </a:p>
      </dgm:t>
    </dgm:pt>
    <dgm:pt modelId="{CE214D97-A21A-714F-97B0-06B2C0345016}" type="pres">
      <dgm:prSet presAssocID="{7F18411C-1B60-DE40-BE27-A720AB747AA4}" presName="node" presStyleLbl="node1" presStyleIdx="0" presStyleCnt="5" custRadScaleRad="122578" custRadScaleInc="11369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7C1BF04-B028-B346-B049-F93DE2B5F8EB}" type="pres">
      <dgm:prSet presAssocID="{CED8520C-6D28-2843-BEA8-3C357CA46739}" presName="parTrans" presStyleLbl="sibTrans2D1" presStyleIdx="1" presStyleCnt="5" custLinFactNeighborX="5218" custLinFactNeighborY="7580"/>
      <dgm:spPr/>
      <dgm:t>
        <a:bodyPr/>
        <a:lstStyle/>
        <a:p>
          <a:endParaRPr lang="en-AU"/>
        </a:p>
      </dgm:t>
    </dgm:pt>
    <dgm:pt modelId="{9F3C80F9-5B6C-DE4A-A3E2-B69EC610C5D8}" type="pres">
      <dgm:prSet presAssocID="{CED8520C-6D28-2843-BEA8-3C357CA46739}" presName="connectorText" presStyleLbl="sibTrans2D1" presStyleIdx="1" presStyleCnt="5"/>
      <dgm:spPr/>
      <dgm:t>
        <a:bodyPr/>
        <a:lstStyle/>
        <a:p>
          <a:endParaRPr lang="en-AU"/>
        </a:p>
      </dgm:t>
    </dgm:pt>
    <dgm:pt modelId="{AF7078F1-F158-F54F-98C4-7E629D6C5D09}" type="pres">
      <dgm:prSet presAssocID="{3D4B750A-CCC6-1049-99E9-681905CCE7AC}" presName="node" presStyleLbl="node1" presStyleIdx="1" presStyleCnt="5" custRadScaleRad="125863" custRadScaleInc="42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8D13B-5E1B-CE4A-873D-462BF51F8242}" type="pres">
      <dgm:prSet presAssocID="{A285E3E8-CC17-AA4A-A237-12935CA3A77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B209828-5A55-E142-BC61-736A709E4C84}" type="pres">
      <dgm:prSet presAssocID="{A285E3E8-CC17-AA4A-A237-12935CA3A77A}" presName="connectorText" presStyleLbl="sibTrans2D1" presStyleIdx="2" presStyleCnt="5"/>
      <dgm:spPr/>
      <dgm:t>
        <a:bodyPr/>
        <a:lstStyle/>
        <a:p>
          <a:endParaRPr lang="en-AU"/>
        </a:p>
      </dgm:t>
    </dgm:pt>
    <dgm:pt modelId="{ADEF1582-E24A-7F4B-9BF0-00D10913124E}" type="pres">
      <dgm:prSet presAssocID="{8BCE417B-A2DB-3F45-84BC-B9A433A7044C}" presName="node" presStyleLbl="node1" presStyleIdx="2" presStyleCnt="5" custRadScaleRad="116667" custRadScaleInc="-280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66185-4409-4140-9824-997199FF2DFA}" type="pres">
      <dgm:prSet presAssocID="{E17CD2E9-05B2-0B49-BDC1-0AFF81F8C201}" presName="parTrans" presStyleLbl="sibTrans2D1" presStyleIdx="3" presStyleCnt="5" custAng="27145" custFlipHor="1" custScaleX="31881" custLinFactNeighborX="73221" custLinFactNeighborY="-3466"/>
      <dgm:spPr/>
      <dgm:t>
        <a:bodyPr/>
        <a:lstStyle/>
        <a:p>
          <a:endParaRPr lang="en-AU"/>
        </a:p>
      </dgm:t>
    </dgm:pt>
    <dgm:pt modelId="{91B301D3-23B4-FE4D-9A56-F5FD977DCC70}" type="pres">
      <dgm:prSet presAssocID="{E17CD2E9-05B2-0B49-BDC1-0AFF81F8C201}" presName="connectorText" presStyleLbl="sibTrans2D1" presStyleIdx="3" presStyleCnt="5"/>
      <dgm:spPr/>
      <dgm:t>
        <a:bodyPr/>
        <a:lstStyle/>
        <a:p>
          <a:endParaRPr lang="en-AU"/>
        </a:p>
      </dgm:t>
    </dgm:pt>
    <dgm:pt modelId="{E4E803A2-7546-9847-A080-403D36E58141}" type="pres">
      <dgm:prSet presAssocID="{886F756E-44EC-5042-B675-5604EF091FBA}" presName="node" presStyleLbl="node1" presStyleIdx="3" presStyleCnt="5" custRadScaleRad="168726" custRadScaleInc="1555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070E7-CC2B-0940-BE81-E2DB6497B6B5}" type="pres">
      <dgm:prSet presAssocID="{77384679-C7F2-334E-9077-B9CB2723A875}" presName="parTrans" presStyleLbl="sibTrans2D1" presStyleIdx="4" presStyleCnt="5" custAng="57370" custFlipHor="1" custScaleX="98185" custLinFactX="-308458" custLinFactNeighborX="-400000" custLinFactNeighborY="16440"/>
      <dgm:spPr/>
      <dgm:t>
        <a:bodyPr/>
        <a:lstStyle/>
        <a:p>
          <a:endParaRPr lang="en-AU"/>
        </a:p>
      </dgm:t>
    </dgm:pt>
    <dgm:pt modelId="{21658AF3-720F-7B43-8785-0658D9FB951B}" type="pres">
      <dgm:prSet presAssocID="{77384679-C7F2-334E-9077-B9CB2723A875}" presName="connectorText" presStyleLbl="sibTrans2D1" presStyleIdx="4" presStyleCnt="5"/>
      <dgm:spPr/>
      <dgm:t>
        <a:bodyPr/>
        <a:lstStyle/>
        <a:p>
          <a:endParaRPr lang="en-AU"/>
        </a:p>
      </dgm:t>
    </dgm:pt>
    <dgm:pt modelId="{714130DA-5AE2-544B-94A8-5EAB21E21DE7}" type="pres">
      <dgm:prSet presAssocID="{C8AFA7CC-F6E6-CE4F-BA2C-BA2503989233}" presName="node" presStyleLbl="node1" presStyleIdx="4" presStyleCnt="5" custRadScaleRad="74213" custRadScaleInc="-377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7EE9BE-11EC-0B4D-83B7-81402E1BE42C}" type="presOf" srcId="{CED8520C-6D28-2843-BEA8-3C357CA46739}" destId="{17C1BF04-B028-B346-B049-F93DE2B5F8EB}" srcOrd="0" destOrd="0" presId="urn:microsoft.com/office/officeart/2005/8/layout/radial5"/>
    <dgm:cxn modelId="{CB3B2B90-86C7-524D-8B55-AEE8BF15B985}" type="presOf" srcId="{610ACFB8-4122-DC47-930A-C90516B0DA2A}" destId="{D91893D4-D80D-C64C-8B6D-2F872BF1AD65}" srcOrd="0" destOrd="0" presId="urn:microsoft.com/office/officeart/2005/8/layout/radial5"/>
    <dgm:cxn modelId="{BD8E73E8-1FB6-D546-8B13-A3E1D693DBD1}" type="presOf" srcId="{7F18411C-1B60-DE40-BE27-A720AB747AA4}" destId="{CE214D97-A21A-714F-97B0-06B2C0345016}" srcOrd="0" destOrd="0" presId="urn:microsoft.com/office/officeart/2005/8/layout/radial5"/>
    <dgm:cxn modelId="{304A998F-1AD1-1B4D-8124-DA6D227F2C49}" type="presOf" srcId="{4A0F5510-D9D6-E64C-B929-26D8C8DB64C3}" destId="{321176E2-FFDB-3543-A668-DFFDEE018C84}" srcOrd="0" destOrd="0" presId="urn:microsoft.com/office/officeart/2005/8/layout/radial5"/>
    <dgm:cxn modelId="{C4B7B962-9BCD-7245-B8A8-2CD1C98165E7}" srcId="{610ACFB8-4122-DC47-930A-C90516B0DA2A}" destId="{7F18411C-1B60-DE40-BE27-A720AB747AA4}" srcOrd="0" destOrd="0" parTransId="{20BABFE1-A601-EA43-B20F-7C3859C40331}" sibTransId="{BD59971E-0341-0F46-B0F4-027DF543DD3A}"/>
    <dgm:cxn modelId="{5DE31842-D619-7D4F-8306-03794C8428A9}" type="presOf" srcId="{20BABFE1-A601-EA43-B20F-7C3859C40331}" destId="{70CAA651-5217-2D47-B46D-C3DEA085F016}" srcOrd="1" destOrd="0" presId="urn:microsoft.com/office/officeart/2005/8/layout/radial5"/>
    <dgm:cxn modelId="{4CEFB8A7-A066-4A45-8FA2-E0EACDA4FCDC}" srcId="{4A0F5510-D9D6-E64C-B929-26D8C8DB64C3}" destId="{610ACFB8-4122-DC47-930A-C90516B0DA2A}" srcOrd="0" destOrd="0" parTransId="{BC31B413-45B0-0E46-98C1-D46B87E100F1}" sibTransId="{435049EB-FB58-F14F-A406-1A617A962740}"/>
    <dgm:cxn modelId="{01B6D9CE-9E1E-7C42-85A3-A692E7E98245}" type="presOf" srcId="{77384679-C7F2-334E-9077-B9CB2723A875}" destId="{21658AF3-720F-7B43-8785-0658D9FB951B}" srcOrd="1" destOrd="0" presId="urn:microsoft.com/office/officeart/2005/8/layout/radial5"/>
    <dgm:cxn modelId="{F3ED806E-09CE-6943-812C-0E8ECDDC7BDA}" type="presOf" srcId="{8BCE417B-A2DB-3F45-84BC-B9A433A7044C}" destId="{ADEF1582-E24A-7F4B-9BF0-00D10913124E}" srcOrd="0" destOrd="0" presId="urn:microsoft.com/office/officeart/2005/8/layout/radial5"/>
    <dgm:cxn modelId="{5DF59175-F369-9443-B634-C643EC1FC099}" type="presOf" srcId="{886F756E-44EC-5042-B675-5604EF091FBA}" destId="{E4E803A2-7546-9847-A080-403D36E58141}" srcOrd="0" destOrd="0" presId="urn:microsoft.com/office/officeart/2005/8/layout/radial5"/>
    <dgm:cxn modelId="{B265008A-0DEA-FF44-B6B3-25F4204A5628}" type="presOf" srcId="{E17CD2E9-05B2-0B49-BDC1-0AFF81F8C201}" destId="{B8C66185-4409-4140-9824-997199FF2DFA}" srcOrd="0" destOrd="0" presId="urn:microsoft.com/office/officeart/2005/8/layout/radial5"/>
    <dgm:cxn modelId="{7DCF7885-EE87-A545-899B-B00D4C570851}" srcId="{610ACFB8-4122-DC47-930A-C90516B0DA2A}" destId="{886F756E-44EC-5042-B675-5604EF091FBA}" srcOrd="3" destOrd="0" parTransId="{E17CD2E9-05B2-0B49-BDC1-0AFF81F8C201}" sibTransId="{74588A6B-061B-F747-A974-32B731D8960E}"/>
    <dgm:cxn modelId="{F8D69950-2C8F-264D-A42B-F881FBEC59B3}" type="presOf" srcId="{CED8520C-6D28-2843-BEA8-3C357CA46739}" destId="{9F3C80F9-5B6C-DE4A-A3E2-B69EC610C5D8}" srcOrd="1" destOrd="0" presId="urn:microsoft.com/office/officeart/2005/8/layout/radial5"/>
    <dgm:cxn modelId="{FF3EAA05-2666-5546-BE6F-C9D2EA29B65B}" srcId="{610ACFB8-4122-DC47-930A-C90516B0DA2A}" destId="{8BCE417B-A2DB-3F45-84BC-B9A433A7044C}" srcOrd="2" destOrd="0" parTransId="{A285E3E8-CC17-AA4A-A237-12935CA3A77A}" sibTransId="{8413616E-3A1A-7447-8692-92318606138B}"/>
    <dgm:cxn modelId="{7149768C-3490-C740-B654-2C804B2F4A91}" type="presOf" srcId="{C8AFA7CC-F6E6-CE4F-BA2C-BA2503989233}" destId="{714130DA-5AE2-544B-94A8-5EAB21E21DE7}" srcOrd="0" destOrd="0" presId="urn:microsoft.com/office/officeart/2005/8/layout/radial5"/>
    <dgm:cxn modelId="{3B82CC2B-37BB-1F4E-9C99-8CBD001AE0AE}" type="presOf" srcId="{77384679-C7F2-334E-9077-B9CB2723A875}" destId="{1CD070E7-CC2B-0940-BE81-E2DB6497B6B5}" srcOrd="0" destOrd="0" presId="urn:microsoft.com/office/officeart/2005/8/layout/radial5"/>
    <dgm:cxn modelId="{556B191C-42E2-3640-95D2-AEEA50154C86}" type="presOf" srcId="{E17CD2E9-05B2-0B49-BDC1-0AFF81F8C201}" destId="{91B301D3-23B4-FE4D-9A56-F5FD977DCC70}" srcOrd="1" destOrd="0" presId="urn:microsoft.com/office/officeart/2005/8/layout/radial5"/>
    <dgm:cxn modelId="{1A5692E4-FB18-4748-B973-002856A0DACC}" type="presOf" srcId="{20BABFE1-A601-EA43-B20F-7C3859C40331}" destId="{AA7CC076-77E3-3442-9746-DA829062A59E}" srcOrd="0" destOrd="0" presId="urn:microsoft.com/office/officeart/2005/8/layout/radial5"/>
    <dgm:cxn modelId="{55DE1B09-036E-394F-95FE-7A5427504062}" type="presOf" srcId="{A285E3E8-CC17-AA4A-A237-12935CA3A77A}" destId="{FB209828-5A55-E142-BC61-736A709E4C84}" srcOrd="1" destOrd="0" presId="urn:microsoft.com/office/officeart/2005/8/layout/radial5"/>
    <dgm:cxn modelId="{2E74F934-46A3-5649-9FC2-B17F059113C0}" type="presOf" srcId="{A285E3E8-CC17-AA4A-A237-12935CA3A77A}" destId="{3F68D13B-5E1B-CE4A-873D-462BF51F8242}" srcOrd="0" destOrd="0" presId="urn:microsoft.com/office/officeart/2005/8/layout/radial5"/>
    <dgm:cxn modelId="{2AA5A1D0-C205-BB4E-95AD-2AF061C4F124}" type="presOf" srcId="{3D4B750A-CCC6-1049-99E9-681905CCE7AC}" destId="{AF7078F1-F158-F54F-98C4-7E629D6C5D09}" srcOrd="0" destOrd="0" presId="urn:microsoft.com/office/officeart/2005/8/layout/radial5"/>
    <dgm:cxn modelId="{510C442E-F31A-DF44-A1D0-17A2E8304338}" srcId="{610ACFB8-4122-DC47-930A-C90516B0DA2A}" destId="{3D4B750A-CCC6-1049-99E9-681905CCE7AC}" srcOrd="1" destOrd="0" parTransId="{CED8520C-6D28-2843-BEA8-3C357CA46739}" sibTransId="{90D2C415-A1BF-D543-844E-8396E444B503}"/>
    <dgm:cxn modelId="{D844875A-8B82-2748-8594-79F2ED2C3EE4}" srcId="{610ACFB8-4122-DC47-930A-C90516B0DA2A}" destId="{C8AFA7CC-F6E6-CE4F-BA2C-BA2503989233}" srcOrd="4" destOrd="0" parTransId="{77384679-C7F2-334E-9077-B9CB2723A875}" sibTransId="{A785DF9C-36C0-7D47-9FF1-4859D719EE31}"/>
    <dgm:cxn modelId="{E4D55205-5672-7447-9A19-F1F8FA8769EE}" type="presParOf" srcId="{321176E2-FFDB-3543-A668-DFFDEE018C84}" destId="{D91893D4-D80D-C64C-8B6D-2F872BF1AD65}" srcOrd="0" destOrd="0" presId="urn:microsoft.com/office/officeart/2005/8/layout/radial5"/>
    <dgm:cxn modelId="{E35EE8A4-199B-7644-B334-EE5CDB0ACEB4}" type="presParOf" srcId="{321176E2-FFDB-3543-A668-DFFDEE018C84}" destId="{AA7CC076-77E3-3442-9746-DA829062A59E}" srcOrd="1" destOrd="0" presId="urn:microsoft.com/office/officeart/2005/8/layout/radial5"/>
    <dgm:cxn modelId="{C28A23B4-B8DD-4748-A1FD-2D2038EA1568}" type="presParOf" srcId="{AA7CC076-77E3-3442-9746-DA829062A59E}" destId="{70CAA651-5217-2D47-B46D-C3DEA085F016}" srcOrd="0" destOrd="0" presId="urn:microsoft.com/office/officeart/2005/8/layout/radial5"/>
    <dgm:cxn modelId="{B38B5A5B-B455-0346-A54A-BC35A1E2CA86}" type="presParOf" srcId="{321176E2-FFDB-3543-A668-DFFDEE018C84}" destId="{CE214D97-A21A-714F-97B0-06B2C0345016}" srcOrd="2" destOrd="0" presId="urn:microsoft.com/office/officeart/2005/8/layout/radial5"/>
    <dgm:cxn modelId="{9FB28E2E-1FBD-324E-87BF-69B36EC5B30C}" type="presParOf" srcId="{321176E2-FFDB-3543-A668-DFFDEE018C84}" destId="{17C1BF04-B028-B346-B049-F93DE2B5F8EB}" srcOrd="3" destOrd="0" presId="urn:microsoft.com/office/officeart/2005/8/layout/radial5"/>
    <dgm:cxn modelId="{BE09BC15-08AC-3446-8A7C-4C1B03B0018B}" type="presParOf" srcId="{17C1BF04-B028-B346-B049-F93DE2B5F8EB}" destId="{9F3C80F9-5B6C-DE4A-A3E2-B69EC610C5D8}" srcOrd="0" destOrd="0" presId="urn:microsoft.com/office/officeart/2005/8/layout/radial5"/>
    <dgm:cxn modelId="{64CD0204-8FD2-AC44-ACB6-FF1BC50B1207}" type="presParOf" srcId="{321176E2-FFDB-3543-A668-DFFDEE018C84}" destId="{AF7078F1-F158-F54F-98C4-7E629D6C5D09}" srcOrd="4" destOrd="0" presId="urn:microsoft.com/office/officeart/2005/8/layout/radial5"/>
    <dgm:cxn modelId="{05E87431-6C0C-954A-8216-B574CE6730F1}" type="presParOf" srcId="{321176E2-FFDB-3543-A668-DFFDEE018C84}" destId="{3F68D13B-5E1B-CE4A-873D-462BF51F8242}" srcOrd="5" destOrd="0" presId="urn:microsoft.com/office/officeart/2005/8/layout/radial5"/>
    <dgm:cxn modelId="{76A96691-E2B8-B043-890D-3713DC703CA9}" type="presParOf" srcId="{3F68D13B-5E1B-CE4A-873D-462BF51F8242}" destId="{FB209828-5A55-E142-BC61-736A709E4C84}" srcOrd="0" destOrd="0" presId="urn:microsoft.com/office/officeart/2005/8/layout/radial5"/>
    <dgm:cxn modelId="{2020E880-60E6-304B-B0B7-A7D187CA8091}" type="presParOf" srcId="{321176E2-FFDB-3543-A668-DFFDEE018C84}" destId="{ADEF1582-E24A-7F4B-9BF0-00D10913124E}" srcOrd="6" destOrd="0" presId="urn:microsoft.com/office/officeart/2005/8/layout/radial5"/>
    <dgm:cxn modelId="{5DE9D162-83C6-2B42-A17E-D05B0A2CDC2D}" type="presParOf" srcId="{321176E2-FFDB-3543-A668-DFFDEE018C84}" destId="{B8C66185-4409-4140-9824-997199FF2DFA}" srcOrd="7" destOrd="0" presId="urn:microsoft.com/office/officeart/2005/8/layout/radial5"/>
    <dgm:cxn modelId="{A3ACCE6F-96EC-0148-8FAC-BADB450B538F}" type="presParOf" srcId="{B8C66185-4409-4140-9824-997199FF2DFA}" destId="{91B301D3-23B4-FE4D-9A56-F5FD977DCC70}" srcOrd="0" destOrd="0" presId="urn:microsoft.com/office/officeart/2005/8/layout/radial5"/>
    <dgm:cxn modelId="{312C221D-1FD6-7342-B91D-3C0050606090}" type="presParOf" srcId="{321176E2-FFDB-3543-A668-DFFDEE018C84}" destId="{E4E803A2-7546-9847-A080-403D36E58141}" srcOrd="8" destOrd="0" presId="urn:microsoft.com/office/officeart/2005/8/layout/radial5"/>
    <dgm:cxn modelId="{893445C5-6DB1-8E43-86E5-377DA32FE6E7}" type="presParOf" srcId="{321176E2-FFDB-3543-A668-DFFDEE018C84}" destId="{1CD070E7-CC2B-0940-BE81-E2DB6497B6B5}" srcOrd="9" destOrd="0" presId="urn:microsoft.com/office/officeart/2005/8/layout/radial5"/>
    <dgm:cxn modelId="{62189F23-1EFA-4D4B-99C5-161F9426A018}" type="presParOf" srcId="{1CD070E7-CC2B-0940-BE81-E2DB6497B6B5}" destId="{21658AF3-720F-7B43-8785-0658D9FB951B}" srcOrd="0" destOrd="0" presId="urn:microsoft.com/office/officeart/2005/8/layout/radial5"/>
    <dgm:cxn modelId="{94B61086-C922-BE4C-AD27-9C4298196660}" type="presParOf" srcId="{321176E2-FFDB-3543-A668-DFFDEE018C84}" destId="{714130DA-5AE2-544B-94A8-5EAB21E21DE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0F5510-D9D6-E64C-B929-26D8C8DB64C3}" type="doc">
      <dgm:prSet loTypeId="urn:microsoft.com/office/officeart/2009/3/layout/CircleRelationship" loCatId="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F18411C-1B60-DE40-BE27-A720AB747AA4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Publisher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Reader</a:t>
          </a:r>
        </a:p>
      </dgm:t>
    </dgm:pt>
    <dgm:pt modelId="{20BABFE1-A601-EA43-B20F-7C3859C40331}" type="parTrans" cxnId="{C4B7B962-9BCD-7245-B8A8-2CD1C98165E7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BD59971E-0341-0F46-B0F4-027DF543DD3A}" type="sibTrans" cxnId="{C4B7B962-9BCD-7245-B8A8-2CD1C98165E7}">
      <dgm:prSet/>
      <dgm:spPr/>
      <dgm:t>
        <a:bodyPr/>
        <a:lstStyle/>
        <a:p>
          <a:endParaRPr lang="en-US"/>
        </a:p>
      </dgm:t>
    </dgm:pt>
    <dgm:pt modelId="{3D4B750A-CCC6-1049-99E9-681905CCE7AC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Publisher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Reader</a:t>
          </a:r>
        </a:p>
      </dgm:t>
    </dgm:pt>
    <dgm:pt modelId="{CED8520C-6D28-2843-BEA8-3C357CA46739}" type="parTrans" cxnId="{510C442E-F31A-DF44-A1D0-17A2E8304338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90D2C415-A1BF-D543-844E-8396E444B503}" type="sibTrans" cxnId="{510C442E-F31A-DF44-A1D0-17A2E8304338}">
      <dgm:prSet/>
      <dgm:spPr/>
      <dgm:t>
        <a:bodyPr/>
        <a:lstStyle/>
        <a:p>
          <a:endParaRPr lang="en-US"/>
        </a:p>
      </dgm:t>
    </dgm:pt>
    <dgm:pt modelId="{8BCE417B-A2DB-3F45-84BC-B9A433A7044C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Publisher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Reader</a:t>
          </a:r>
        </a:p>
      </dgm:t>
    </dgm:pt>
    <dgm:pt modelId="{A285E3E8-CC17-AA4A-A237-12935CA3A77A}" type="parTrans" cxnId="{FF3EAA05-2666-5546-BE6F-C9D2EA29B65B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8413616E-3A1A-7447-8692-92318606138B}" type="sibTrans" cxnId="{FF3EAA05-2666-5546-BE6F-C9D2EA29B65B}">
      <dgm:prSet/>
      <dgm:spPr/>
      <dgm:t>
        <a:bodyPr/>
        <a:lstStyle/>
        <a:p>
          <a:endParaRPr lang="en-US"/>
        </a:p>
      </dgm:t>
    </dgm:pt>
    <dgm:pt modelId="{C8AFA7CC-F6E6-CE4F-BA2C-BA2503989233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Publisher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Reader</a:t>
          </a:r>
        </a:p>
      </dgm:t>
    </dgm:pt>
    <dgm:pt modelId="{77384679-C7F2-334E-9077-B9CB2723A875}" type="parTrans" cxnId="{D844875A-8B82-2748-8594-79F2ED2C3EE4}">
      <dgm:prSet/>
      <dgm:spPr/>
      <dgm:t>
        <a:bodyPr/>
        <a:lstStyle/>
        <a:p>
          <a:endParaRPr lang="en-US" b="1" i="0" baseline="0">
            <a:latin typeface="Calibri"/>
          </a:endParaRPr>
        </a:p>
      </dgm:t>
    </dgm:pt>
    <dgm:pt modelId="{A785DF9C-36C0-7D47-9FF1-4859D719EE31}" type="sibTrans" cxnId="{D844875A-8B82-2748-8594-79F2ED2C3EE4}">
      <dgm:prSet/>
      <dgm:spPr/>
      <dgm:t>
        <a:bodyPr/>
        <a:lstStyle/>
        <a:p>
          <a:endParaRPr lang="en-US"/>
        </a:p>
      </dgm:t>
    </dgm:pt>
    <dgm:pt modelId="{610ACFB8-4122-DC47-930A-C90516B0DA2A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Producer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Publisher</a:t>
          </a:r>
          <a:br>
            <a:rPr lang="en-US" b="1" i="0" baseline="0">
              <a:latin typeface="Calibri"/>
            </a:rPr>
          </a:br>
          <a:r>
            <a:rPr lang="en-US" b="1" i="0" baseline="0">
              <a:latin typeface="Calibri"/>
            </a:rPr>
            <a:t>Reader</a:t>
          </a:r>
        </a:p>
      </dgm:t>
    </dgm:pt>
    <dgm:pt modelId="{435049EB-FB58-F14F-A406-1A617A962740}" type="sibTrans" cxnId="{4CEFB8A7-A066-4A45-8FA2-E0EACDA4FCDC}">
      <dgm:prSet/>
      <dgm:spPr/>
      <dgm:t>
        <a:bodyPr/>
        <a:lstStyle/>
        <a:p>
          <a:endParaRPr lang="en-US"/>
        </a:p>
      </dgm:t>
    </dgm:pt>
    <dgm:pt modelId="{BC31B413-45B0-0E46-98C1-D46B87E100F1}" type="parTrans" cxnId="{4CEFB8A7-A066-4A45-8FA2-E0EACDA4FCDC}">
      <dgm:prSet/>
      <dgm:spPr/>
      <dgm:t>
        <a:bodyPr/>
        <a:lstStyle/>
        <a:p>
          <a:endParaRPr lang="en-US"/>
        </a:p>
      </dgm:t>
    </dgm:pt>
    <dgm:pt modelId="{0E5C05D1-CD91-584A-8C14-730FCA1D1D67}" type="pres">
      <dgm:prSet presAssocID="{4A0F5510-D9D6-E64C-B929-26D8C8DB64C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B05AD3DD-0DE6-4C49-8AC7-F9D6B9CA0BDF}" type="pres">
      <dgm:prSet presAssocID="{610ACFB8-4122-DC47-930A-C90516B0DA2A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AU"/>
        </a:p>
      </dgm:t>
    </dgm:pt>
    <dgm:pt modelId="{B521BE66-F6EB-874F-814A-3A3BC58F93B0}" type="pres">
      <dgm:prSet presAssocID="{610ACFB8-4122-DC47-930A-C90516B0DA2A}" presName="Accent1" presStyleLbl="node1" presStyleIdx="0" presStyleCnt="17"/>
      <dgm:spPr/>
    </dgm:pt>
    <dgm:pt modelId="{CD9EF404-0A84-9246-8BC3-1E75669DFD13}" type="pres">
      <dgm:prSet presAssocID="{610ACFB8-4122-DC47-930A-C90516B0DA2A}" presName="Accent2" presStyleLbl="node1" presStyleIdx="1" presStyleCnt="17"/>
      <dgm:spPr/>
    </dgm:pt>
    <dgm:pt modelId="{01FF9C4C-8DE0-3D49-B0F2-BB7D7EE94DA4}" type="pres">
      <dgm:prSet presAssocID="{610ACFB8-4122-DC47-930A-C90516B0DA2A}" presName="Accent3" presStyleLbl="node1" presStyleIdx="2" presStyleCnt="17"/>
      <dgm:spPr/>
    </dgm:pt>
    <dgm:pt modelId="{1C231EB4-CAD6-024C-A9F1-FFC29C40D0C6}" type="pres">
      <dgm:prSet presAssocID="{610ACFB8-4122-DC47-930A-C90516B0DA2A}" presName="Accent4" presStyleLbl="node1" presStyleIdx="3" presStyleCnt="17"/>
      <dgm:spPr/>
    </dgm:pt>
    <dgm:pt modelId="{62840566-FFF7-F344-B2BE-D3D0350FD3AF}" type="pres">
      <dgm:prSet presAssocID="{610ACFB8-4122-DC47-930A-C90516B0DA2A}" presName="Accent5" presStyleLbl="node1" presStyleIdx="4" presStyleCnt="17"/>
      <dgm:spPr/>
    </dgm:pt>
    <dgm:pt modelId="{4355F81A-3DD5-F541-9659-FEC93524BB2A}" type="pres">
      <dgm:prSet presAssocID="{610ACFB8-4122-DC47-930A-C90516B0DA2A}" presName="Accent6" presStyleLbl="node1" presStyleIdx="5" presStyleCnt="17"/>
      <dgm:spPr/>
    </dgm:pt>
    <dgm:pt modelId="{B5C1CF3A-B987-BE4C-9D24-E5D21F92F2AE}" type="pres">
      <dgm:prSet presAssocID="{7F18411C-1B60-DE40-BE27-A720AB747AA4}" presName="Child1" presStyleLbl="node1" presStyleIdx="6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23D8E56F-4879-3D43-851B-F940D38B80DD}" type="pres">
      <dgm:prSet presAssocID="{7F18411C-1B60-DE40-BE27-A720AB747AA4}" presName="Accent7" presStyleCnt="0"/>
      <dgm:spPr/>
    </dgm:pt>
    <dgm:pt modelId="{20E0710B-E8FC-3944-8F11-7BD8D45F7C8E}" type="pres">
      <dgm:prSet presAssocID="{7F18411C-1B60-DE40-BE27-A720AB747AA4}" presName="AccentHold1" presStyleLbl="node1" presStyleIdx="7" presStyleCnt="17"/>
      <dgm:spPr/>
    </dgm:pt>
    <dgm:pt modelId="{BF6E3439-F894-BB42-8B88-704D3A723CC5}" type="pres">
      <dgm:prSet presAssocID="{7F18411C-1B60-DE40-BE27-A720AB747AA4}" presName="Accent8" presStyleCnt="0"/>
      <dgm:spPr/>
    </dgm:pt>
    <dgm:pt modelId="{FD1B8EF7-319C-C442-806A-82D232C528F6}" type="pres">
      <dgm:prSet presAssocID="{7F18411C-1B60-DE40-BE27-A720AB747AA4}" presName="AccentHold2" presStyleLbl="node1" presStyleIdx="8" presStyleCnt="17"/>
      <dgm:spPr/>
    </dgm:pt>
    <dgm:pt modelId="{72D27085-F006-F543-B236-0863264C1E7D}" type="pres">
      <dgm:prSet presAssocID="{3D4B750A-CCC6-1049-99E9-681905CCE7AC}" presName="Child2" presStyleLbl="node1" presStyleIdx="9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21818B4B-1C8A-3041-9394-011DD28ED966}" type="pres">
      <dgm:prSet presAssocID="{3D4B750A-CCC6-1049-99E9-681905CCE7AC}" presName="Accent9" presStyleCnt="0"/>
      <dgm:spPr/>
    </dgm:pt>
    <dgm:pt modelId="{193563BB-E7EC-6647-8B18-5D3CA5A759DA}" type="pres">
      <dgm:prSet presAssocID="{3D4B750A-CCC6-1049-99E9-681905CCE7AC}" presName="AccentHold1" presStyleLbl="node1" presStyleIdx="10" presStyleCnt="17"/>
      <dgm:spPr/>
    </dgm:pt>
    <dgm:pt modelId="{5865CA69-47A7-8C4B-A128-DF8D27E7269A}" type="pres">
      <dgm:prSet presAssocID="{3D4B750A-CCC6-1049-99E9-681905CCE7AC}" presName="Accent10" presStyleCnt="0"/>
      <dgm:spPr/>
    </dgm:pt>
    <dgm:pt modelId="{462C3331-0BC2-2E4C-A168-41BA6E596FFD}" type="pres">
      <dgm:prSet presAssocID="{3D4B750A-CCC6-1049-99E9-681905CCE7AC}" presName="AccentHold2" presStyleLbl="node1" presStyleIdx="11" presStyleCnt="17"/>
      <dgm:spPr/>
    </dgm:pt>
    <dgm:pt modelId="{6745F33B-3DC2-614A-B3EF-86B93150DE5F}" type="pres">
      <dgm:prSet presAssocID="{3D4B750A-CCC6-1049-99E9-681905CCE7AC}" presName="Accent11" presStyleCnt="0"/>
      <dgm:spPr/>
    </dgm:pt>
    <dgm:pt modelId="{13679DA3-5EAD-C542-AEE1-3B163BF3A95E}" type="pres">
      <dgm:prSet presAssocID="{3D4B750A-CCC6-1049-99E9-681905CCE7AC}" presName="AccentHold3" presStyleLbl="node1" presStyleIdx="12" presStyleCnt="17"/>
      <dgm:spPr/>
    </dgm:pt>
    <dgm:pt modelId="{74361188-A074-294D-8E6D-7A16A613022E}" type="pres">
      <dgm:prSet presAssocID="{8BCE417B-A2DB-3F45-84BC-B9A433A7044C}" presName="Child3" presStyleLbl="node1" presStyleIdx="13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46145D71-5C55-2846-8F76-D2345DD86B0B}" type="pres">
      <dgm:prSet presAssocID="{8BCE417B-A2DB-3F45-84BC-B9A433A7044C}" presName="Accent12" presStyleCnt="0"/>
      <dgm:spPr/>
    </dgm:pt>
    <dgm:pt modelId="{01246983-8A8C-114E-A9D8-047C7EEEF9F4}" type="pres">
      <dgm:prSet presAssocID="{8BCE417B-A2DB-3F45-84BC-B9A433A7044C}" presName="AccentHold1" presStyleLbl="node1" presStyleIdx="14" presStyleCnt="17"/>
      <dgm:spPr/>
    </dgm:pt>
    <dgm:pt modelId="{F088B6FE-7D75-0240-A61B-256CEC8B52C5}" type="pres">
      <dgm:prSet presAssocID="{C8AFA7CC-F6E6-CE4F-BA2C-BA2503989233}" presName="Child4" presStyleLbl="node1" presStyleIdx="15" presStyleCnt="17">
        <dgm:presLayoutVars>
          <dgm:chMax val="0"/>
          <dgm:chPref val="0"/>
        </dgm:presLayoutVars>
      </dgm:prSet>
      <dgm:spPr/>
      <dgm:t>
        <a:bodyPr/>
        <a:lstStyle/>
        <a:p>
          <a:endParaRPr lang="en-AU"/>
        </a:p>
      </dgm:t>
    </dgm:pt>
    <dgm:pt modelId="{8834E417-97CF-644B-B738-093969778090}" type="pres">
      <dgm:prSet presAssocID="{C8AFA7CC-F6E6-CE4F-BA2C-BA2503989233}" presName="Accent13" presStyleCnt="0"/>
      <dgm:spPr/>
    </dgm:pt>
    <dgm:pt modelId="{E2916444-C361-AA4F-AEC4-EDE233E13B30}" type="pres">
      <dgm:prSet presAssocID="{C8AFA7CC-F6E6-CE4F-BA2C-BA2503989233}" presName="AccentHold1" presStyleLbl="node1" presStyleIdx="16" presStyleCnt="17"/>
      <dgm:spPr/>
    </dgm:pt>
  </dgm:ptLst>
  <dgm:cxnLst>
    <dgm:cxn modelId="{F7EA1F20-3714-4A4C-8E5F-B4DC6DA3FE49}" type="presOf" srcId="{610ACFB8-4122-DC47-930A-C90516B0DA2A}" destId="{B05AD3DD-0DE6-4C49-8AC7-F9D6B9CA0BDF}" srcOrd="0" destOrd="0" presId="urn:microsoft.com/office/officeart/2009/3/layout/CircleRelationship"/>
    <dgm:cxn modelId="{227B67FD-B938-4847-B5BE-30863A285615}" type="presOf" srcId="{3D4B750A-CCC6-1049-99E9-681905CCE7AC}" destId="{72D27085-F006-F543-B236-0863264C1E7D}" srcOrd="0" destOrd="0" presId="urn:microsoft.com/office/officeart/2009/3/layout/CircleRelationship"/>
    <dgm:cxn modelId="{C4B7B962-9BCD-7245-B8A8-2CD1C98165E7}" srcId="{610ACFB8-4122-DC47-930A-C90516B0DA2A}" destId="{7F18411C-1B60-DE40-BE27-A720AB747AA4}" srcOrd="0" destOrd="0" parTransId="{20BABFE1-A601-EA43-B20F-7C3859C40331}" sibTransId="{BD59971E-0341-0F46-B0F4-027DF543DD3A}"/>
    <dgm:cxn modelId="{4CEFB8A7-A066-4A45-8FA2-E0EACDA4FCDC}" srcId="{4A0F5510-D9D6-E64C-B929-26D8C8DB64C3}" destId="{610ACFB8-4122-DC47-930A-C90516B0DA2A}" srcOrd="0" destOrd="0" parTransId="{BC31B413-45B0-0E46-98C1-D46B87E100F1}" sibTransId="{435049EB-FB58-F14F-A406-1A617A962740}"/>
    <dgm:cxn modelId="{FF3EAA05-2666-5546-BE6F-C9D2EA29B65B}" srcId="{610ACFB8-4122-DC47-930A-C90516B0DA2A}" destId="{8BCE417B-A2DB-3F45-84BC-B9A433A7044C}" srcOrd="2" destOrd="0" parTransId="{A285E3E8-CC17-AA4A-A237-12935CA3A77A}" sibTransId="{8413616E-3A1A-7447-8692-92318606138B}"/>
    <dgm:cxn modelId="{386EA9F1-D942-984A-A187-F2959650FAA3}" type="presOf" srcId="{7F18411C-1B60-DE40-BE27-A720AB747AA4}" destId="{B5C1CF3A-B987-BE4C-9D24-E5D21F92F2AE}" srcOrd="0" destOrd="0" presId="urn:microsoft.com/office/officeart/2009/3/layout/CircleRelationship"/>
    <dgm:cxn modelId="{F864F14B-255C-1E46-B7D6-FD0035FB3D33}" type="presOf" srcId="{8BCE417B-A2DB-3F45-84BC-B9A433A7044C}" destId="{74361188-A074-294D-8E6D-7A16A613022E}" srcOrd="0" destOrd="0" presId="urn:microsoft.com/office/officeart/2009/3/layout/CircleRelationship"/>
    <dgm:cxn modelId="{9237A33A-2ACF-9F42-BA95-850788CDFB64}" type="presOf" srcId="{4A0F5510-D9D6-E64C-B929-26D8C8DB64C3}" destId="{0E5C05D1-CD91-584A-8C14-730FCA1D1D67}" srcOrd="0" destOrd="0" presId="urn:microsoft.com/office/officeart/2009/3/layout/CircleRelationship"/>
    <dgm:cxn modelId="{34D707CD-B371-9846-9F63-C5D2DCBB19C8}" type="presOf" srcId="{C8AFA7CC-F6E6-CE4F-BA2C-BA2503989233}" destId="{F088B6FE-7D75-0240-A61B-256CEC8B52C5}" srcOrd="0" destOrd="0" presId="urn:microsoft.com/office/officeart/2009/3/layout/CircleRelationship"/>
    <dgm:cxn modelId="{510C442E-F31A-DF44-A1D0-17A2E8304338}" srcId="{610ACFB8-4122-DC47-930A-C90516B0DA2A}" destId="{3D4B750A-CCC6-1049-99E9-681905CCE7AC}" srcOrd="1" destOrd="0" parTransId="{CED8520C-6D28-2843-BEA8-3C357CA46739}" sibTransId="{90D2C415-A1BF-D543-844E-8396E444B503}"/>
    <dgm:cxn modelId="{D844875A-8B82-2748-8594-79F2ED2C3EE4}" srcId="{610ACFB8-4122-DC47-930A-C90516B0DA2A}" destId="{C8AFA7CC-F6E6-CE4F-BA2C-BA2503989233}" srcOrd="3" destOrd="0" parTransId="{77384679-C7F2-334E-9077-B9CB2723A875}" sibTransId="{A785DF9C-36C0-7D47-9FF1-4859D719EE31}"/>
    <dgm:cxn modelId="{29D25CDF-49EA-1B44-BC55-D41D851E3118}" type="presParOf" srcId="{0E5C05D1-CD91-584A-8C14-730FCA1D1D67}" destId="{B05AD3DD-0DE6-4C49-8AC7-F9D6B9CA0BDF}" srcOrd="0" destOrd="0" presId="urn:microsoft.com/office/officeart/2009/3/layout/CircleRelationship"/>
    <dgm:cxn modelId="{03311C2B-E260-084D-95D9-F6F66BED2D5A}" type="presParOf" srcId="{0E5C05D1-CD91-584A-8C14-730FCA1D1D67}" destId="{B521BE66-F6EB-874F-814A-3A3BC58F93B0}" srcOrd="1" destOrd="0" presId="urn:microsoft.com/office/officeart/2009/3/layout/CircleRelationship"/>
    <dgm:cxn modelId="{6A6A4D97-7949-7346-9937-83CFB5B4E806}" type="presParOf" srcId="{0E5C05D1-CD91-584A-8C14-730FCA1D1D67}" destId="{CD9EF404-0A84-9246-8BC3-1E75669DFD13}" srcOrd="2" destOrd="0" presId="urn:microsoft.com/office/officeart/2009/3/layout/CircleRelationship"/>
    <dgm:cxn modelId="{7A0D5A11-ECC6-5F48-83B2-FEE0D5E73064}" type="presParOf" srcId="{0E5C05D1-CD91-584A-8C14-730FCA1D1D67}" destId="{01FF9C4C-8DE0-3D49-B0F2-BB7D7EE94DA4}" srcOrd="3" destOrd="0" presId="urn:microsoft.com/office/officeart/2009/3/layout/CircleRelationship"/>
    <dgm:cxn modelId="{229372AF-C405-424A-8C32-3A16D5C0F90E}" type="presParOf" srcId="{0E5C05D1-CD91-584A-8C14-730FCA1D1D67}" destId="{1C231EB4-CAD6-024C-A9F1-FFC29C40D0C6}" srcOrd="4" destOrd="0" presId="urn:microsoft.com/office/officeart/2009/3/layout/CircleRelationship"/>
    <dgm:cxn modelId="{F3BCAB5C-6E8B-E04B-8A27-B198158D97D3}" type="presParOf" srcId="{0E5C05D1-CD91-584A-8C14-730FCA1D1D67}" destId="{62840566-FFF7-F344-B2BE-D3D0350FD3AF}" srcOrd="5" destOrd="0" presId="urn:microsoft.com/office/officeart/2009/3/layout/CircleRelationship"/>
    <dgm:cxn modelId="{0D513B72-CBF9-9241-9865-7B43FA8A7C88}" type="presParOf" srcId="{0E5C05D1-CD91-584A-8C14-730FCA1D1D67}" destId="{4355F81A-3DD5-F541-9659-FEC93524BB2A}" srcOrd="6" destOrd="0" presId="urn:microsoft.com/office/officeart/2009/3/layout/CircleRelationship"/>
    <dgm:cxn modelId="{8270B70D-6202-A140-8542-A0ADEBB05677}" type="presParOf" srcId="{0E5C05D1-CD91-584A-8C14-730FCA1D1D67}" destId="{B5C1CF3A-B987-BE4C-9D24-E5D21F92F2AE}" srcOrd="7" destOrd="0" presId="urn:microsoft.com/office/officeart/2009/3/layout/CircleRelationship"/>
    <dgm:cxn modelId="{C6C59F1D-10D0-A14C-A6BD-42B5E1E8937C}" type="presParOf" srcId="{0E5C05D1-CD91-584A-8C14-730FCA1D1D67}" destId="{23D8E56F-4879-3D43-851B-F940D38B80DD}" srcOrd="8" destOrd="0" presId="urn:microsoft.com/office/officeart/2009/3/layout/CircleRelationship"/>
    <dgm:cxn modelId="{4522A5E4-C382-754E-90DE-C9D7FC216CBC}" type="presParOf" srcId="{23D8E56F-4879-3D43-851B-F940D38B80DD}" destId="{20E0710B-E8FC-3944-8F11-7BD8D45F7C8E}" srcOrd="0" destOrd="0" presId="urn:microsoft.com/office/officeart/2009/3/layout/CircleRelationship"/>
    <dgm:cxn modelId="{C78EF213-7338-9041-A873-AFD4069C5B22}" type="presParOf" srcId="{0E5C05D1-CD91-584A-8C14-730FCA1D1D67}" destId="{BF6E3439-F894-BB42-8B88-704D3A723CC5}" srcOrd="9" destOrd="0" presId="urn:microsoft.com/office/officeart/2009/3/layout/CircleRelationship"/>
    <dgm:cxn modelId="{B3263CCD-06FA-4748-B492-67BBA909CFFE}" type="presParOf" srcId="{BF6E3439-F894-BB42-8B88-704D3A723CC5}" destId="{FD1B8EF7-319C-C442-806A-82D232C528F6}" srcOrd="0" destOrd="0" presId="urn:microsoft.com/office/officeart/2009/3/layout/CircleRelationship"/>
    <dgm:cxn modelId="{EAE6629D-15B9-7D42-B3F2-57E58C3FED24}" type="presParOf" srcId="{0E5C05D1-CD91-584A-8C14-730FCA1D1D67}" destId="{72D27085-F006-F543-B236-0863264C1E7D}" srcOrd="10" destOrd="0" presId="urn:microsoft.com/office/officeart/2009/3/layout/CircleRelationship"/>
    <dgm:cxn modelId="{542D665D-1C76-764A-8E10-E3DF12D2920B}" type="presParOf" srcId="{0E5C05D1-CD91-584A-8C14-730FCA1D1D67}" destId="{21818B4B-1C8A-3041-9394-011DD28ED966}" srcOrd="11" destOrd="0" presId="urn:microsoft.com/office/officeart/2009/3/layout/CircleRelationship"/>
    <dgm:cxn modelId="{5EECFD23-7E0F-9E4A-9E3B-0C0F993FF391}" type="presParOf" srcId="{21818B4B-1C8A-3041-9394-011DD28ED966}" destId="{193563BB-E7EC-6647-8B18-5D3CA5A759DA}" srcOrd="0" destOrd="0" presId="urn:microsoft.com/office/officeart/2009/3/layout/CircleRelationship"/>
    <dgm:cxn modelId="{2E3C30D9-928E-054F-A305-87618FC0F742}" type="presParOf" srcId="{0E5C05D1-CD91-584A-8C14-730FCA1D1D67}" destId="{5865CA69-47A7-8C4B-A128-DF8D27E7269A}" srcOrd="12" destOrd="0" presId="urn:microsoft.com/office/officeart/2009/3/layout/CircleRelationship"/>
    <dgm:cxn modelId="{8ACB8C04-132F-5945-B0D9-ACB59D855522}" type="presParOf" srcId="{5865CA69-47A7-8C4B-A128-DF8D27E7269A}" destId="{462C3331-0BC2-2E4C-A168-41BA6E596FFD}" srcOrd="0" destOrd="0" presId="urn:microsoft.com/office/officeart/2009/3/layout/CircleRelationship"/>
    <dgm:cxn modelId="{63C2F40C-3F27-FB4E-91E7-A6A0C4653557}" type="presParOf" srcId="{0E5C05D1-CD91-584A-8C14-730FCA1D1D67}" destId="{6745F33B-3DC2-614A-B3EF-86B93150DE5F}" srcOrd="13" destOrd="0" presId="urn:microsoft.com/office/officeart/2009/3/layout/CircleRelationship"/>
    <dgm:cxn modelId="{EAA7A6F7-C076-D440-997C-4DB8104718BD}" type="presParOf" srcId="{6745F33B-3DC2-614A-B3EF-86B93150DE5F}" destId="{13679DA3-5EAD-C542-AEE1-3B163BF3A95E}" srcOrd="0" destOrd="0" presId="urn:microsoft.com/office/officeart/2009/3/layout/CircleRelationship"/>
    <dgm:cxn modelId="{CC0B9BD7-A1FF-2B4F-8DA2-C085B1DB0668}" type="presParOf" srcId="{0E5C05D1-CD91-584A-8C14-730FCA1D1D67}" destId="{74361188-A074-294D-8E6D-7A16A613022E}" srcOrd="14" destOrd="0" presId="urn:microsoft.com/office/officeart/2009/3/layout/CircleRelationship"/>
    <dgm:cxn modelId="{AF529B28-D1AE-FF43-B29F-01988E6AED25}" type="presParOf" srcId="{0E5C05D1-CD91-584A-8C14-730FCA1D1D67}" destId="{46145D71-5C55-2846-8F76-D2345DD86B0B}" srcOrd="15" destOrd="0" presId="urn:microsoft.com/office/officeart/2009/3/layout/CircleRelationship"/>
    <dgm:cxn modelId="{2618C823-473B-DD40-ACFD-355101B27C22}" type="presParOf" srcId="{46145D71-5C55-2846-8F76-D2345DD86B0B}" destId="{01246983-8A8C-114E-A9D8-047C7EEEF9F4}" srcOrd="0" destOrd="0" presId="urn:microsoft.com/office/officeart/2009/3/layout/CircleRelationship"/>
    <dgm:cxn modelId="{AED35255-4495-9942-A35A-BE56B46C5D82}" type="presParOf" srcId="{0E5C05D1-CD91-584A-8C14-730FCA1D1D67}" destId="{F088B6FE-7D75-0240-A61B-256CEC8B52C5}" srcOrd="16" destOrd="0" presId="urn:microsoft.com/office/officeart/2009/3/layout/CircleRelationship"/>
    <dgm:cxn modelId="{78FC2C62-C7D3-0047-B4A7-8EEA281200D8}" type="presParOf" srcId="{0E5C05D1-CD91-584A-8C14-730FCA1D1D67}" destId="{8834E417-97CF-644B-B738-093969778090}" srcOrd="17" destOrd="0" presId="urn:microsoft.com/office/officeart/2009/3/layout/CircleRelationship"/>
    <dgm:cxn modelId="{D33E4597-D7FA-5F44-B086-69F9A8A3C2D3}" type="presParOf" srcId="{8834E417-97CF-644B-B738-093969778090}" destId="{E2916444-C361-AA4F-AEC4-EDE233E13B3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E84E5B-0AEB-204E-85D7-2348007E2230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D24787-40A8-9640-BD45-AB6E520F4AB4}">
      <dgm:prSet phldrT="[Text]" custT="1"/>
      <dgm:spPr/>
      <dgm:t>
        <a:bodyPr/>
        <a:lstStyle/>
        <a:p>
          <a:r>
            <a:rPr lang="en-US" sz="1800" b="1">
              <a:latin typeface="Calibri"/>
            </a:rPr>
            <a:t>GOV’T</a:t>
          </a:r>
          <a:endParaRPr lang="en-US" sz="1800"/>
        </a:p>
      </dgm:t>
    </dgm:pt>
    <dgm:pt modelId="{B660496E-577D-B64D-ABC2-1521E54565F2}" type="parTrans" cxnId="{DC7384A7-D8A0-C84B-A97C-FE9D7E5D4C46}">
      <dgm:prSet/>
      <dgm:spPr/>
      <dgm:t>
        <a:bodyPr/>
        <a:lstStyle/>
        <a:p>
          <a:endParaRPr lang="en-US"/>
        </a:p>
      </dgm:t>
    </dgm:pt>
    <dgm:pt modelId="{103FD8F4-5014-B14C-8BC9-5B38099F4E19}" type="sibTrans" cxnId="{DC7384A7-D8A0-C84B-A97C-FE9D7E5D4C46}">
      <dgm:prSet/>
      <dgm:spPr/>
      <dgm:t>
        <a:bodyPr/>
        <a:lstStyle/>
        <a:p>
          <a:endParaRPr lang="en-US"/>
        </a:p>
      </dgm:t>
    </dgm:pt>
    <dgm:pt modelId="{89BEB934-6288-CA46-BE4A-AFE081F1BC74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Over- zealous</a:t>
          </a:r>
          <a:endParaRPr lang="en-US"/>
        </a:p>
      </dgm:t>
    </dgm:pt>
    <dgm:pt modelId="{0533720A-BE01-314F-83BC-78D85C13BE6F}" type="parTrans" cxnId="{450B8015-C3B0-7849-B19C-3F1392FFA221}">
      <dgm:prSet/>
      <dgm:spPr/>
      <dgm:t>
        <a:bodyPr/>
        <a:lstStyle/>
        <a:p>
          <a:endParaRPr lang="en-US"/>
        </a:p>
      </dgm:t>
    </dgm:pt>
    <dgm:pt modelId="{A08A9376-AB28-8B4A-A9AE-A39879447487}" type="sibTrans" cxnId="{450B8015-C3B0-7849-B19C-3F1392FFA221}">
      <dgm:prSet/>
      <dgm:spPr/>
      <dgm:t>
        <a:bodyPr/>
        <a:lstStyle/>
        <a:p>
          <a:endParaRPr lang="en-US"/>
        </a:p>
      </dgm:t>
    </dgm:pt>
    <dgm:pt modelId="{E22E5C35-3435-204B-9ABB-A48B64405969}">
      <dgm:prSet phldrT="[Text]" custT="1"/>
      <dgm:spPr/>
      <dgm:t>
        <a:bodyPr/>
        <a:lstStyle/>
        <a:p>
          <a:r>
            <a:rPr lang="en-US" sz="1800" b="1">
              <a:latin typeface="Calibri"/>
            </a:rPr>
            <a:t>BUSINESS</a:t>
          </a:r>
          <a:endParaRPr lang="en-US" sz="1400"/>
        </a:p>
      </dgm:t>
    </dgm:pt>
    <dgm:pt modelId="{98C2C533-6B51-4942-A9DE-A428EAC35CF9}" type="parTrans" cxnId="{8E3D7FE2-6284-5642-85DD-FD032B969032}">
      <dgm:prSet/>
      <dgm:spPr/>
      <dgm:t>
        <a:bodyPr/>
        <a:lstStyle/>
        <a:p>
          <a:endParaRPr lang="en-US"/>
        </a:p>
      </dgm:t>
    </dgm:pt>
    <dgm:pt modelId="{3E00A447-09F8-6343-829E-8A25DFA8477A}" type="sibTrans" cxnId="{8E3D7FE2-6284-5642-85DD-FD032B969032}">
      <dgm:prSet/>
      <dgm:spPr/>
      <dgm:t>
        <a:bodyPr/>
        <a:lstStyle/>
        <a:p>
          <a:endParaRPr lang="en-US"/>
        </a:p>
      </dgm:t>
    </dgm:pt>
    <dgm:pt modelId="{5C262168-DAB3-6C43-8C95-084DDB6983B6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Over-opportunist</a:t>
          </a:r>
          <a:endParaRPr lang="en-US"/>
        </a:p>
      </dgm:t>
    </dgm:pt>
    <dgm:pt modelId="{59595BF4-5E01-7C4B-913C-9E36070E93C3}" type="parTrans" cxnId="{186973CA-A960-624D-9DDD-BE763F1E91BE}">
      <dgm:prSet/>
      <dgm:spPr/>
      <dgm:t>
        <a:bodyPr/>
        <a:lstStyle/>
        <a:p>
          <a:endParaRPr lang="en-US"/>
        </a:p>
      </dgm:t>
    </dgm:pt>
    <dgm:pt modelId="{EC2040D8-19D3-8A4F-9F50-E3AEEC995DA4}" type="sibTrans" cxnId="{186973CA-A960-624D-9DDD-BE763F1E91BE}">
      <dgm:prSet/>
      <dgm:spPr/>
      <dgm:t>
        <a:bodyPr/>
        <a:lstStyle/>
        <a:p>
          <a:endParaRPr lang="en-US"/>
        </a:p>
      </dgm:t>
    </dgm:pt>
    <dgm:pt modelId="{83562B2C-5468-C943-A110-9C44B0734ABE}">
      <dgm:prSet phldrT="[Text]" custT="1"/>
      <dgm:spPr/>
      <dgm:t>
        <a:bodyPr/>
        <a:lstStyle/>
        <a:p>
          <a:r>
            <a:rPr lang="en-US" sz="1800" b="1" i="0" baseline="0">
              <a:latin typeface="Calibri"/>
            </a:rPr>
            <a:t>CRIMINALs</a:t>
          </a:r>
          <a:endParaRPr lang="en-US" sz="1400"/>
        </a:p>
      </dgm:t>
    </dgm:pt>
    <dgm:pt modelId="{DD9AF050-8FA1-A74B-8587-B34D1BC920A5}" type="parTrans" cxnId="{86F03EEB-43AC-3647-938E-29FEC90FC9D4}">
      <dgm:prSet/>
      <dgm:spPr/>
      <dgm:t>
        <a:bodyPr/>
        <a:lstStyle/>
        <a:p>
          <a:endParaRPr lang="en-US"/>
        </a:p>
      </dgm:t>
    </dgm:pt>
    <dgm:pt modelId="{FD6A01F0-55BE-0A4D-95D3-8B182125FF3B}" type="sibTrans" cxnId="{86F03EEB-43AC-3647-938E-29FEC90FC9D4}">
      <dgm:prSet/>
      <dgm:spPr/>
      <dgm:t>
        <a:bodyPr/>
        <a:lstStyle/>
        <a:p>
          <a:endParaRPr lang="en-US"/>
        </a:p>
      </dgm:t>
    </dgm:pt>
    <dgm:pt modelId="{E9C6EF9F-3879-5244-8E6D-CD84A108E827}">
      <dgm:prSet phldrT="[Text]"/>
      <dgm:spPr/>
      <dgm:t>
        <a:bodyPr/>
        <a:lstStyle/>
        <a:p>
          <a:r>
            <a:rPr lang="en-US" b="1" i="0" baseline="0">
              <a:latin typeface="Calibri"/>
            </a:rPr>
            <a:t>Hacking</a:t>
          </a:r>
          <a:endParaRPr lang="en-US"/>
        </a:p>
      </dgm:t>
    </dgm:pt>
    <dgm:pt modelId="{AC4B3098-C618-B447-8785-F9892197BA4E}" type="parTrans" cxnId="{1E9B4C06-291E-DE42-8172-7722A493E64F}">
      <dgm:prSet/>
      <dgm:spPr/>
      <dgm:t>
        <a:bodyPr/>
        <a:lstStyle/>
        <a:p>
          <a:endParaRPr lang="en-US"/>
        </a:p>
      </dgm:t>
    </dgm:pt>
    <dgm:pt modelId="{10364953-71EB-E448-95AA-D75CDD26287B}" type="sibTrans" cxnId="{1E9B4C06-291E-DE42-8172-7722A493E64F}">
      <dgm:prSet/>
      <dgm:spPr/>
      <dgm:t>
        <a:bodyPr/>
        <a:lstStyle/>
        <a:p>
          <a:endParaRPr lang="en-US"/>
        </a:p>
      </dgm:t>
    </dgm:pt>
    <dgm:pt modelId="{AC2F8E69-C4DA-414E-AAAA-38255A4386FE}">
      <dgm:prSet phldrT="[Text]" custT="1"/>
      <dgm:spPr/>
      <dgm:t>
        <a:bodyPr/>
        <a:lstStyle/>
        <a:p>
          <a:r>
            <a:rPr lang="en-US" sz="1800" b="1" i="0" baseline="0">
              <a:latin typeface="Calibri"/>
            </a:rPr>
            <a:t>YOU</a:t>
          </a:r>
          <a:r>
            <a:rPr lang="en-US" sz="1800" b="1" i="0">
              <a:latin typeface="Calibri"/>
            </a:rPr>
            <a:t> </a:t>
          </a:r>
          <a:endParaRPr lang="en-US" sz="1400"/>
        </a:p>
      </dgm:t>
    </dgm:pt>
    <dgm:pt modelId="{4BDAB0F2-4FFC-5341-86F4-F98B7FFCA9DF}" type="parTrans" cxnId="{D0726718-1774-644F-B5C3-7AA06921E2C2}">
      <dgm:prSet/>
      <dgm:spPr/>
      <dgm:t>
        <a:bodyPr/>
        <a:lstStyle/>
        <a:p>
          <a:endParaRPr lang="en-US"/>
        </a:p>
      </dgm:t>
    </dgm:pt>
    <dgm:pt modelId="{6C595A4A-ECAC-344C-B6E4-04743352D1F8}" type="sibTrans" cxnId="{D0726718-1774-644F-B5C3-7AA06921E2C2}">
      <dgm:prSet/>
      <dgm:spPr/>
      <dgm:t>
        <a:bodyPr/>
        <a:lstStyle/>
        <a:p>
          <a:endParaRPr lang="en-US"/>
        </a:p>
      </dgm:t>
    </dgm:pt>
    <dgm:pt modelId="{33FEA395-80C2-1A42-AC3E-7C3EE5004568}">
      <dgm:prSet phldrT="[Text]"/>
      <dgm:spPr/>
      <dgm:t>
        <a:bodyPr/>
        <a:lstStyle/>
        <a:p>
          <a:r>
            <a:rPr lang="en-US" b="1" i="0">
              <a:latin typeface="Calibri"/>
            </a:rPr>
            <a:t>and Your </a:t>
          </a:r>
          <a:r>
            <a:rPr lang="en-US" b="1" baseline="0">
              <a:latin typeface="Calibri"/>
            </a:rPr>
            <a:t>‘Friends’</a:t>
          </a:r>
          <a:endParaRPr lang="en-US"/>
        </a:p>
      </dgm:t>
    </dgm:pt>
    <dgm:pt modelId="{3999DB4F-AA20-9D45-B82D-306D1FDA75DE}" type="parTrans" cxnId="{1A73F346-308D-D24D-9A6B-E1FF5B90EE89}">
      <dgm:prSet/>
      <dgm:spPr/>
      <dgm:t>
        <a:bodyPr/>
        <a:lstStyle/>
        <a:p>
          <a:endParaRPr lang="en-US"/>
        </a:p>
      </dgm:t>
    </dgm:pt>
    <dgm:pt modelId="{9214E2C4-1754-E94F-9D6D-A4C11CCDDF84}" type="sibTrans" cxnId="{1A73F346-308D-D24D-9A6B-E1FF5B90EE89}">
      <dgm:prSet/>
      <dgm:spPr/>
      <dgm:t>
        <a:bodyPr/>
        <a:lstStyle/>
        <a:p>
          <a:endParaRPr lang="en-US"/>
        </a:p>
      </dgm:t>
    </dgm:pt>
    <dgm:pt modelId="{4AD4A120-599C-C24C-9185-2F052DE7F52D}" type="pres">
      <dgm:prSet presAssocID="{B7E84E5B-0AEB-204E-85D7-2348007E223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E3BB60-F9E0-894C-8799-944CAB32AA1D}" type="pres">
      <dgm:prSet presAssocID="{B7E84E5B-0AEB-204E-85D7-2348007E2230}" presName="children" presStyleCnt="0"/>
      <dgm:spPr/>
    </dgm:pt>
    <dgm:pt modelId="{B3C7FFB8-E70A-BE4E-9D1B-2C6274C84F9B}" type="pres">
      <dgm:prSet presAssocID="{B7E84E5B-0AEB-204E-85D7-2348007E2230}" presName="child1group" presStyleCnt="0"/>
      <dgm:spPr/>
    </dgm:pt>
    <dgm:pt modelId="{1B610CEC-F8C3-114F-A1C9-E8040EA0AE9D}" type="pres">
      <dgm:prSet presAssocID="{B7E84E5B-0AEB-204E-85D7-2348007E2230}" presName="child1" presStyleLbl="bgAcc1" presStyleIdx="0" presStyleCnt="4"/>
      <dgm:spPr/>
      <dgm:t>
        <a:bodyPr/>
        <a:lstStyle/>
        <a:p>
          <a:endParaRPr lang="en-US"/>
        </a:p>
      </dgm:t>
    </dgm:pt>
    <dgm:pt modelId="{44578A3B-593D-DD44-B92A-2FD99BA333B1}" type="pres">
      <dgm:prSet presAssocID="{B7E84E5B-0AEB-204E-85D7-2348007E223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1316A-234E-BF4A-9BB1-D78B2991D40F}" type="pres">
      <dgm:prSet presAssocID="{B7E84E5B-0AEB-204E-85D7-2348007E2230}" presName="child2group" presStyleCnt="0"/>
      <dgm:spPr/>
    </dgm:pt>
    <dgm:pt modelId="{B4B610D9-5DC2-4E47-9CBA-FF45D8490CA0}" type="pres">
      <dgm:prSet presAssocID="{B7E84E5B-0AEB-204E-85D7-2348007E2230}" presName="child2" presStyleLbl="bgAcc1" presStyleIdx="1" presStyleCnt="4"/>
      <dgm:spPr/>
      <dgm:t>
        <a:bodyPr/>
        <a:lstStyle/>
        <a:p>
          <a:endParaRPr lang="en-US"/>
        </a:p>
      </dgm:t>
    </dgm:pt>
    <dgm:pt modelId="{3EDE7B69-31BC-8A49-AC58-D87E22486C6E}" type="pres">
      <dgm:prSet presAssocID="{B7E84E5B-0AEB-204E-85D7-2348007E223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747E3-90B9-B84E-B71F-8FB978E97DB1}" type="pres">
      <dgm:prSet presAssocID="{B7E84E5B-0AEB-204E-85D7-2348007E2230}" presName="child3group" presStyleCnt="0"/>
      <dgm:spPr/>
    </dgm:pt>
    <dgm:pt modelId="{5CC390DF-8F1F-E14F-9A4A-9801D14C9CD6}" type="pres">
      <dgm:prSet presAssocID="{B7E84E5B-0AEB-204E-85D7-2348007E2230}" presName="child3" presStyleLbl="bgAcc1" presStyleIdx="2" presStyleCnt="4"/>
      <dgm:spPr/>
      <dgm:t>
        <a:bodyPr/>
        <a:lstStyle/>
        <a:p>
          <a:endParaRPr lang="en-US"/>
        </a:p>
      </dgm:t>
    </dgm:pt>
    <dgm:pt modelId="{777306B6-CDD1-9545-9430-156EDEC347BD}" type="pres">
      <dgm:prSet presAssocID="{B7E84E5B-0AEB-204E-85D7-2348007E223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8B0A8-42C8-F44B-A3CA-E16F1A36B6FA}" type="pres">
      <dgm:prSet presAssocID="{B7E84E5B-0AEB-204E-85D7-2348007E2230}" presName="child4group" presStyleCnt="0"/>
      <dgm:spPr/>
    </dgm:pt>
    <dgm:pt modelId="{259E7B80-3787-3F41-A54E-AB104661C055}" type="pres">
      <dgm:prSet presAssocID="{B7E84E5B-0AEB-204E-85D7-2348007E2230}" presName="child4" presStyleLbl="bgAcc1" presStyleIdx="3" presStyleCnt="4"/>
      <dgm:spPr/>
      <dgm:t>
        <a:bodyPr/>
        <a:lstStyle/>
        <a:p>
          <a:endParaRPr lang="en-US"/>
        </a:p>
      </dgm:t>
    </dgm:pt>
    <dgm:pt modelId="{59B73AEA-4718-F44D-B556-9DB6B50F4553}" type="pres">
      <dgm:prSet presAssocID="{B7E84E5B-0AEB-204E-85D7-2348007E223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77DC08-CAA4-E840-AFC9-07150B2A34B9}" type="pres">
      <dgm:prSet presAssocID="{B7E84E5B-0AEB-204E-85D7-2348007E2230}" presName="childPlaceholder" presStyleCnt="0"/>
      <dgm:spPr/>
    </dgm:pt>
    <dgm:pt modelId="{7881DF39-0FA0-4F4F-8A6E-A0A2479FFC0E}" type="pres">
      <dgm:prSet presAssocID="{B7E84E5B-0AEB-204E-85D7-2348007E2230}" presName="circle" presStyleCnt="0"/>
      <dgm:spPr/>
    </dgm:pt>
    <dgm:pt modelId="{8D063E8C-2D1A-E64B-802C-8E5742F71D3E}" type="pres">
      <dgm:prSet presAssocID="{B7E84E5B-0AEB-204E-85D7-2348007E2230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B7790-81BD-D249-B648-31EBDE1525CD}" type="pres">
      <dgm:prSet presAssocID="{B7E84E5B-0AEB-204E-85D7-2348007E223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CF2D49-C715-A14C-8448-641106058DEC}" type="pres">
      <dgm:prSet presAssocID="{B7E84E5B-0AEB-204E-85D7-2348007E223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D283-F410-C748-BB8C-A396053CB4B7}" type="pres">
      <dgm:prSet presAssocID="{B7E84E5B-0AEB-204E-85D7-2348007E223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F4BCA-D8AE-594A-BA72-0D2734544D73}" type="pres">
      <dgm:prSet presAssocID="{B7E84E5B-0AEB-204E-85D7-2348007E2230}" presName="quadrantPlaceholder" presStyleCnt="0"/>
      <dgm:spPr/>
    </dgm:pt>
    <dgm:pt modelId="{E50AA8F4-5D67-3B41-B475-A2D21022005C}" type="pres">
      <dgm:prSet presAssocID="{B7E84E5B-0AEB-204E-85D7-2348007E2230}" presName="center1" presStyleLbl="fgShp" presStyleIdx="0" presStyleCnt="2"/>
      <dgm:spPr/>
    </dgm:pt>
    <dgm:pt modelId="{87881306-F772-BB43-924C-AD2647480D27}" type="pres">
      <dgm:prSet presAssocID="{B7E84E5B-0AEB-204E-85D7-2348007E2230}" presName="center2" presStyleLbl="fgShp" presStyleIdx="1" presStyleCnt="2"/>
      <dgm:spPr/>
    </dgm:pt>
  </dgm:ptLst>
  <dgm:cxnLst>
    <dgm:cxn modelId="{1A73F346-308D-D24D-9A6B-E1FF5B90EE89}" srcId="{AC2F8E69-C4DA-414E-AAAA-38255A4386FE}" destId="{33FEA395-80C2-1A42-AC3E-7C3EE5004568}" srcOrd="0" destOrd="0" parTransId="{3999DB4F-AA20-9D45-B82D-306D1FDA75DE}" sibTransId="{9214E2C4-1754-E94F-9D6D-A4C11CCDDF84}"/>
    <dgm:cxn modelId="{2D533A99-2C7D-2A40-B9C6-7B6E349F46FD}" type="presOf" srcId="{B7E84E5B-0AEB-204E-85D7-2348007E2230}" destId="{4AD4A120-599C-C24C-9185-2F052DE7F52D}" srcOrd="0" destOrd="0" presId="urn:microsoft.com/office/officeart/2005/8/layout/cycle4"/>
    <dgm:cxn modelId="{8EEA3088-6B5C-024C-B55A-132606BB86B2}" type="presOf" srcId="{33FEA395-80C2-1A42-AC3E-7C3EE5004568}" destId="{259E7B80-3787-3F41-A54E-AB104661C055}" srcOrd="0" destOrd="0" presId="urn:microsoft.com/office/officeart/2005/8/layout/cycle4"/>
    <dgm:cxn modelId="{FDD0D985-B1D1-1048-8428-E8F4C93D64A2}" type="presOf" srcId="{89BEB934-6288-CA46-BE4A-AFE081F1BC74}" destId="{44578A3B-593D-DD44-B92A-2FD99BA333B1}" srcOrd="1" destOrd="0" presId="urn:microsoft.com/office/officeart/2005/8/layout/cycle4"/>
    <dgm:cxn modelId="{9B023DFD-C91D-314C-A858-A3C7BEEAA27A}" type="presOf" srcId="{89BEB934-6288-CA46-BE4A-AFE081F1BC74}" destId="{1B610CEC-F8C3-114F-A1C9-E8040EA0AE9D}" srcOrd="0" destOrd="0" presId="urn:microsoft.com/office/officeart/2005/8/layout/cycle4"/>
    <dgm:cxn modelId="{A9E2C3A8-81CA-2945-BDD4-8AB8F6257088}" type="presOf" srcId="{E9C6EF9F-3879-5244-8E6D-CD84A108E827}" destId="{5CC390DF-8F1F-E14F-9A4A-9801D14C9CD6}" srcOrd="0" destOrd="0" presId="urn:microsoft.com/office/officeart/2005/8/layout/cycle4"/>
    <dgm:cxn modelId="{1E9B4C06-291E-DE42-8172-7722A493E64F}" srcId="{83562B2C-5468-C943-A110-9C44B0734ABE}" destId="{E9C6EF9F-3879-5244-8E6D-CD84A108E827}" srcOrd="0" destOrd="0" parTransId="{AC4B3098-C618-B447-8785-F9892197BA4E}" sibTransId="{10364953-71EB-E448-95AA-D75CDD26287B}"/>
    <dgm:cxn modelId="{4569A331-4A5C-0440-86DF-3054A721C4C4}" type="presOf" srcId="{E9C6EF9F-3879-5244-8E6D-CD84A108E827}" destId="{777306B6-CDD1-9545-9430-156EDEC347BD}" srcOrd="1" destOrd="0" presId="urn:microsoft.com/office/officeart/2005/8/layout/cycle4"/>
    <dgm:cxn modelId="{ABC0D999-A3E9-6048-9971-4F257AD0175C}" type="presOf" srcId="{33FEA395-80C2-1A42-AC3E-7C3EE5004568}" destId="{59B73AEA-4718-F44D-B556-9DB6B50F4553}" srcOrd="1" destOrd="0" presId="urn:microsoft.com/office/officeart/2005/8/layout/cycle4"/>
    <dgm:cxn modelId="{DC7384A7-D8A0-C84B-A97C-FE9D7E5D4C46}" srcId="{B7E84E5B-0AEB-204E-85D7-2348007E2230}" destId="{AAD24787-40A8-9640-BD45-AB6E520F4AB4}" srcOrd="0" destOrd="0" parTransId="{B660496E-577D-B64D-ABC2-1521E54565F2}" sibTransId="{103FD8F4-5014-B14C-8BC9-5B38099F4E19}"/>
    <dgm:cxn modelId="{8E3D7FE2-6284-5642-85DD-FD032B969032}" srcId="{B7E84E5B-0AEB-204E-85D7-2348007E2230}" destId="{E22E5C35-3435-204B-9ABB-A48B64405969}" srcOrd="1" destOrd="0" parTransId="{98C2C533-6B51-4942-A9DE-A428EAC35CF9}" sibTransId="{3E00A447-09F8-6343-829E-8A25DFA8477A}"/>
    <dgm:cxn modelId="{186973CA-A960-624D-9DDD-BE763F1E91BE}" srcId="{E22E5C35-3435-204B-9ABB-A48B64405969}" destId="{5C262168-DAB3-6C43-8C95-084DDB6983B6}" srcOrd="0" destOrd="0" parTransId="{59595BF4-5E01-7C4B-913C-9E36070E93C3}" sibTransId="{EC2040D8-19D3-8A4F-9F50-E3AEEC995DA4}"/>
    <dgm:cxn modelId="{03BD673E-C2A2-EE4F-BBF6-F2ED556268CF}" type="presOf" srcId="{AC2F8E69-C4DA-414E-AAAA-38255A4386FE}" destId="{1D02D283-F410-C748-BB8C-A396053CB4B7}" srcOrd="0" destOrd="0" presId="urn:microsoft.com/office/officeart/2005/8/layout/cycle4"/>
    <dgm:cxn modelId="{D0726718-1774-644F-B5C3-7AA06921E2C2}" srcId="{B7E84E5B-0AEB-204E-85D7-2348007E2230}" destId="{AC2F8E69-C4DA-414E-AAAA-38255A4386FE}" srcOrd="3" destOrd="0" parTransId="{4BDAB0F2-4FFC-5341-86F4-F98B7FFCA9DF}" sibTransId="{6C595A4A-ECAC-344C-B6E4-04743352D1F8}"/>
    <dgm:cxn modelId="{26D1B1F0-08E0-5244-BB58-0E7F5EA3346C}" type="presOf" srcId="{83562B2C-5468-C943-A110-9C44B0734ABE}" destId="{D7CF2D49-C715-A14C-8448-641106058DEC}" srcOrd="0" destOrd="0" presId="urn:microsoft.com/office/officeart/2005/8/layout/cycle4"/>
    <dgm:cxn modelId="{450B8015-C3B0-7849-B19C-3F1392FFA221}" srcId="{AAD24787-40A8-9640-BD45-AB6E520F4AB4}" destId="{89BEB934-6288-CA46-BE4A-AFE081F1BC74}" srcOrd="0" destOrd="0" parTransId="{0533720A-BE01-314F-83BC-78D85C13BE6F}" sibTransId="{A08A9376-AB28-8B4A-A9AE-A39879447487}"/>
    <dgm:cxn modelId="{6BFF56FF-5E93-3F4C-826F-936DBEEDFBAF}" type="presOf" srcId="{5C262168-DAB3-6C43-8C95-084DDB6983B6}" destId="{B4B610D9-5DC2-4E47-9CBA-FF45D8490CA0}" srcOrd="0" destOrd="0" presId="urn:microsoft.com/office/officeart/2005/8/layout/cycle4"/>
    <dgm:cxn modelId="{63200513-2A74-6145-BBDF-0169595C8D75}" type="presOf" srcId="{5C262168-DAB3-6C43-8C95-084DDB6983B6}" destId="{3EDE7B69-31BC-8A49-AC58-D87E22486C6E}" srcOrd="1" destOrd="0" presId="urn:microsoft.com/office/officeart/2005/8/layout/cycle4"/>
    <dgm:cxn modelId="{6ED6F8FE-D329-9E46-91AC-7B3E8CB242AF}" type="presOf" srcId="{AAD24787-40A8-9640-BD45-AB6E520F4AB4}" destId="{8D063E8C-2D1A-E64B-802C-8E5742F71D3E}" srcOrd="0" destOrd="0" presId="urn:microsoft.com/office/officeart/2005/8/layout/cycle4"/>
    <dgm:cxn modelId="{86F03EEB-43AC-3647-938E-29FEC90FC9D4}" srcId="{B7E84E5B-0AEB-204E-85D7-2348007E2230}" destId="{83562B2C-5468-C943-A110-9C44B0734ABE}" srcOrd="2" destOrd="0" parTransId="{DD9AF050-8FA1-A74B-8587-B34D1BC920A5}" sibTransId="{FD6A01F0-55BE-0A4D-95D3-8B182125FF3B}"/>
    <dgm:cxn modelId="{FE22D2FB-FC47-9340-8BE5-489B1CE005C2}" type="presOf" srcId="{E22E5C35-3435-204B-9ABB-A48B64405969}" destId="{3C6B7790-81BD-D249-B648-31EBDE1525CD}" srcOrd="0" destOrd="0" presId="urn:microsoft.com/office/officeart/2005/8/layout/cycle4"/>
    <dgm:cxn modelId="{4F6EB0D2-21CA-4E42-A4A2-7485087417EE}" type="presParOf" srcId="{4AD4A120-599C-C24C-9185-2F052DE7F52D}" destId="{E8E3BB60-F9E0-894C-8799-944CAB32AA1D}" srcOrd="0" destOrd="0" presId="urn:microsoft.com/office/officeart/2005/8/layout/cycle4"/>
    <dgm:cxn modelId="{DCB1B892-828D-2143-AD4D-9E5764B0BB91}" type="presParOf" srcId="{E8E3BB60-F9E0-894C-8799-944CAB32AA1D}" destId="{B3C7FFB8-E70A-BE4E-9D1B-2C6274C84F9B}" srcOrd="0" destOrd="0" presId="urn:microsoft.com/office/officeart/2005/8/layout/cycle4"/>
    <dgm:cxn modelId="{4D9DB7B9-9E7E-4946-8E89-97F5C0255B78}" type="presParOf" srcId="{B3C7FFB8-E70A-BE4E-9D1B-2C6274C84F9B}" destId="{1B610CEC-F8C3-114F-A1C9-E8040EA0AE9D}" srcOrd="0" destOrd="0" presId="urn:microsoft.com/office/officeart/2005/8/layout/cycle4"/>
    <dgm:cxn modelId="{BCDF717B-2E01-EC42-AD6D-7253A3C3E6C7}" type="presParOf" srcId="{B3C7FFB8-E70A-BE4E-9D1B-2C6274C84F9B}" destId="{44578A3B-593D-DD44-B92A-2FD99BA333B1}" srcOrd="1" destOrd="0" presId="urn:microsoft.com/office/officeart/2005/8/layout/cycle4"/>
    <dgm:cxn modelId="{78E97A4A-3886-AB4A-8BEF-A740068058CC}" type="presParOf" srcId="{E8E3BB60-F9E0-894C-8799-944CAB32AA1D}" destId="{E3F1316A-234E-BF4A-9BB1-D78B2991D40F}" srcOrd="1" destOrd="0" presId="urn:microsoft.com/office/officeart/2005/8/layout/cycle4"/>
    <dgm:cxn modelId="{5972FDE6-9CA9-BF4D-B1FC-DE3C1BC0CEEF}" type="presParOf" srcId="{E3F1316A-234E-BF4A-9BB1-D78B2991D40F}" destId="{B4B610D9-5DC2-4E47-9CBA-FF45D8490CA0}" srcOrd="0" destOrd="0" presId="urn:microsoft.com/office/officeart/2005/8/layout/cycle4"/>
    <dgm:cxn modelId="{BC07608B-8436-1C46-B787-E3C6CDD708B1}" type="presParOf" srcId="{E3F1316A-234E-BF4A-9BB1-D78B2991D40F}" destId="{3EDE7B69-31BC-8A49-AC58-D87E22486C6E}" srcOrd="1" destOrd="0" presId="urn:microsoft.com/office/officeart/2005/8/layout/cycle4"/>
    <dgm:cxn modelId="{3C996067-1D9F-6646-A228-46900B8096AE}" type="presParOf" srcId="{E8E3BB60-F9E0-894C-8799-944CAB32AA1D}" destId="{4F8747E3-90B9-B84E-B71F-8FB978E97DB1}" srcOrd="2" destOrd="0" presId="urn:microsoft.com/office/officeart/2005/8/layout/cycle4"/>
    <dgm:cxn modelId="{C3FC6B01-6F86-CB47-B742-F5F2626C18C1}" type="presParOf" srcId="{4F8747E3-90B9-B84E-B71F-8FB978E97DB1}" destId="{5CC390DF-8F1F-E14F-9A4A-9801D14C9CD6}" srcOrd="0" destOrd="0" presId="urn:microsoft.com/office/officeart/2005/8/layout/cycle4"/>
    <dgm:cxn modelId="{655EE00E-1DEC-F549-9D88-51454C5DD477}" type="presParOf" srcId="{4F8747E3-90B9-B84E-B71F-8FB978E97DB1}" destId="{777306B6-CDD1-9545-9430-156EDEC347BD}" srcOrd="1" destOrd="0" presId="urn:microsoft.com/office/officeart/2005/8/layout/cycle4"/>
    <dgm:cxn modelId="{EEE3EC39-1C8B-7C40-8B17-8F083B144C66}" type="presParOf" srcId="{E8E3BB60-F9E0-894C-8799-944CAB32AA1D}" destId="{5858B0A8-42C8-F44B-A3CA-E16F1A36B6FA}" srcOrd="3" destOrd="0" presId="urn:microsoft.com/office/officeart/2005/8/layout/cycle4"/>
    <dgm:cxn modelId="{B32073EA-9D65-B848-894E-84890062B49D}" type="presParOf" srcId="{5858B0A8-42C8-F44B-A3CA-E16F1A36B6FA}" destId="{259E7B80-3787-3F41-A54E-AB104661C055}" srcOrd="0" destOrd="0" presId="urn:microsoft.com/office/officeart/2005/8/layout/cycle4"/>
    <dgm:cxn modelId="{D75D2B06-263A-1E48-8F9E-9A6C8DB7B7B3}" type="presParOf" srcId="{5858B0A8-42C8-F44B-A3CA-E16F1A36B6FA}" destId="{59B73AEA-4718-F44D-B556-9DB6B50F4553}" srcOrd="1" destOrd="0" presId="urn:microsoft.com/office/officeart/2005/8/layout/cycle4"/>
    <dgm:cxn modelId="{38DC3F8B-49A4-1843-B4B4-AF9AEE699D27}" type="presParOf" srcId="{E8E3BB60-F9E0-894C-8799-944CAB32AA1D}" destId="{8A77DC08-CAA4-E840-AFC9-07150B2A34B9}" srcOrd="4" destOrd="0" presId="urn:microsoft.com/office/officeart/2005/8/layout/cycle4"/>
    <dgm:cxn modelId="{25D61C7B-954C-B14C-8CBF-A9F39F8D8475}" type="presParOf" srcId="{4AD4A120-599C-C24C-9185-2F052DE7F52D}" destId="{7881DF39-0FA0-4F4F-8A6E-A0A2479FFC0E}" srcOrd="1" destOrd="0" presId="urn:microsoft.com/office/officeart/2005/8/layout/cycle4"/>
    <dgm:cxn modelId="{61C0CFCE-B275-5D43-8251-616D448E1754}" type="presParOf" srcId="{7881DF39-0FA0-4F4F-8A6E-A0A2479FFC0E}" destId="{8D063E8C-2D1A-E64B-802C-8E5742F71D3E}" srcOrd="0" destOrd="0" presId="urn:microsoft.com/office/officeart/2005/8/layout/cycle4"/>
    <dgm:cxn modelId="{67481F57-B4BA-FB45-A10D-C7D7D585D752}" type="presParOf" srcId="{7881DF39-0FA0-4F4F-8A6E-A0A2479FFC0E}" destId="{3C6B7790-81BD-D249-B648-31EBDE1525CD}" srcOrd="1" destOrd="0" presId="urn:microsoft.com/office/officeart/2005/8/layout/cycle4"/>
    <dgm:cxn modelId="{BFCE1AC9-B396-3E48-8247-8FB48F742A45}" type="presParOf" srcId="{7881DF39-0FA0-4F4F-8A6E-A0A2479FFC0E}" destId="{D7CF2D49-C715-A14C-8448-641106058DEC}" srcOrd="2" destOrd="0" presId="urn:microsoft.com/office/officeart/2005/8/layout/cycle4"/>
    <dgm:cxn modelId="{70574CAB-0CE8-CB41-A894-74736516AC78}" type="presParOf" srcId="{7881DF39-0FA0-4F4F-8A6E-A0A2479FFC0E}" destId="{1D02D283-F410-C748-BB8C-A396053CB4B7}" srcOrd="3" destOrd="0" presId="urn:microsoft.com/office/officeart/2005/8/layout/cycle4"/>
    <dgm:cxn modelId="{B989130B-CD7E-0948-A1C9-591E04C53DB7}" type="presParOf" srcId="{7881DF39-0FA0-4F4F-8A6E-A0A2479FFC0E}" destId="{B39F4BCA-D8AE-594A-BA72-0D2734544D73}" srcOrd="4" destOrd="0" presId="urn:microsoft.com/office/officeart/2005/8/layout/cycle4"/>
    <dgm:cxn modelId="{4CF325BD-F639-1F48-92F8-49D6111DE889}" type="presParOf" srcId="{4AD4A120-599C-C24C-9185-2F052DE7F52D}" destId="{E50AA8F4-5D67-3B41-B475-A2D21022005C}" srcOrd="2" destOrd="0" presId="urn:microsoft.com/office/officeart/2005/8/layout/cycle4"/>
    <dgm:cxn modelId="{8BD8CB1E-9816-E841-92CA-053465365599}" type="presParOf" srcId="{4AD4A120-599C-C24C-9185-2F052DE7F52D}" destId="{87881306-F772-BB43-924C-AD2647480D2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B48393-BE6F-794D-A927-10EF30010E08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165C38-72B0-834F-8980-6741733951DE}">
      <dgm:prSet phldrT="[Text]"/>
      <dgm:spPr/>
      <dgm:t>
        <a:bodyPr/>
        <a:lstStyle/>
        <a:p>
          <a:r>
            <a:rPr lang="en-US" dirty="0" smtClean="0"/>
            <a:t>Vendor promotes! </a:t>
          </a:r>
          <a:endParaRPr lang="en-US" dirty="0"/>
        </a:p>
      </dgm:t>
    </dgm:pt>
    <dgm:pt modelId="{F070E984-0EF5-4C4C-918D-00F97745B9CB}" type="parTrans" cxnId="{BCFEEA2F-D630-BB4B-A9BC-13840C8CD6DB}">
      <dgm:prSet/>
      <dgm:spPr/>
      <dgm:t>
        <a:bodyPr/>
        <a:lstStyle/>
        <a:p>
          <a:endParaRPr lang="en-US"/>
        </a:p>
      </dgm:t>
    </dgm:pt>
    <dgm:pt modelId="{85916630-F014-1B49-9C60-4FD376D4AFC5}" type="sibTrans" cxnId="{BCFEEA2F-D630-BB4B-A9BC-13840C8CD6DB}">
      <dgm:prSet/>
      <dgm:spPr/>
      <dgm:t>
        <a:bodyPr/>
        <a:lstStyle/>
        <a:p>
          <a:endParaRPr lang="en-US"/>
        </a:p>
      </dgm:t>
    </dgm:pt>
    <dgm:pt modelId="{C1A88689-4A97-E541-96FF-13FC21445D3A}">
      <dgm:prSet phldrT="[Text]"/>
      <dgm:spPr/>
      <dgm:t>
        <a:bodyPr/>
        <a:lstStyle/>
        <a:p>
          <a:r>
            <a:rPr lang="en-US" dirty="0" smtClean="0"/>
            <a:t>Software promotes!</a:t>
          </a:r>
          <a:endParaRPr lang="en-US" dirty="0"/>
        </a:p>
      </dgm:t>
    </dgm:pt>
    <dgm:pt modelId="{93983FC9-CFC8-CF4F-9AC7-D1F47FA65F41}" type="parTrans" cxnId="{58C18B7F-FE46-964A-8447-F7DBAC2C46D7}">
      <dgm:prSet/>
      <dgm:spPr/>
      <dgm:t>
        <a:bodyPr/>
        <a:lstStyle/>
        <a:p>
          <a:endParaRPr lang="en-US"/>
        </a:p>
      </dgm:t>
    </dgm:pt>
    <dgm:pt modelId="{D486BB64-06C5-E447-B482-E1927A137529}" type="sibTrans" cxnId="{58C18B7F-FE46-964A-8447-F7DBAC2C46D7}">
      <dgm:prSet/>
      <dgm:spPr/>
      <dgm:t>
        <a:bodyPr/>
        <a:lstStyle/>
        <a:p>
          <a:endParaRPr lang="en-US"/>
        </a:p>
      </dgm:t>
    </dgm:pt>
    <dgm:pt modelId="{37C3D12F-36F0-E04A-B183-6E687BC0E822}">
      <dgm:prSet phldrT="[Text]"/>
      <dgm:spPr/>
      <dgm:t>
        <a:bodyPr/>
        <a:lstStyle/>
        <a:p>
          <a:r>
            <a:rPr lang="en-US" dirty="0" smtClean="0"/>
            <a:t>Minors think it</a:t>
          </a:r>
          <a:r>
            <a:rPr lang="fr-FR" dirty="0" smtClean="0"/>
            <a:t>’</a:t>
          </a:r>
          <a:r>
            <a:rPr lang="en-US" dirty="0" smtClean="0"/>
            <a:t>s a party!</a:t>
          </a:r>
          <a:endParaRPr lang="en-US" dirty="0"/>
        </a:p>
      </dgm:t>
    </dgm:pt>
    <dgm:pt modelId="{38BE90E7-7BC8-F34B-94EB-1B9BD8CC380B}" type="parTrans" cxnId="{08D347DA-DD75-7949-985B-6D604799E515}">
      <dgm:prSet/>
      <dgm:spPr/>
      <dgm:t>
        <a:bodyPr/>
        <a:lstStyle/>
        <a:p>
          <a:endParaRPr lang="en-US"/>
        </a:p>
      </dgm:t>
    </dgm:pt>
    <dgm:pt modelId="{DEC3A461-2470-4246-BB25-2F0AF3364049}" type="sibTrans" cxnId="{08D347DA-DD75-7949-985B-6D604799E515}">
      <dgm:prSet/>
      <dgm:spPr/>
      <dgm:t>
        <a:bodyPr/>
        <a:lstStyle/>
        <a:p>
          <a:endParaRPr lang="en-US"/>
        </a:p>
      </dgm:t>
    </dgm:pt>
    <dgm:pt modelId="{D5CD55C3-7E43-5045-9A4A-5DAAE4E31F21}">
      <dgm:prSet phldrT="[Text]"/>
      <dgm:spPr/>
      <dgm:t>
        <a:bodyPr/>
        <a:lstStyle/>
        <a:p>
          <a:r>
            <a:rPr lang="en-US" dirty="0" smtClean="0"/>
            <a:t>Victims hide: silence, shame</a:t>
          </a:r>
          <a:endParaRPr lang="en-US" dirty="0"/>
        </a:p>
      </dgm:t>
    </dgm:pt>
    <dgm:pt modelId="{3EFB9702-34DC-FA4E-BEBD-5F81726F04DC}" type="parTrans" cxnId="{A86F443F-0562-C748-A6AF-AEA8EBEEABD9}">
      <dgm:prSet/>
      <dgm:spPr/>
      <dgm:t>
        <a:bodyPr/>
        <a:lstStyle/>
        <a:p>
          <a:endParaRPr lang="en-US"/>
        </a:p>
      </dgm:t>
    </dgm:pt>
    <dgm:pt modelId="{5918F666-2854-E74C-9169-65CE524C2EF9}" type="sibTrans" cxnId="{A86F443F-0562-C748-A6AF-AEA8EBEEABD9}">
      <dgm:prSet/>
      <dgm:spPr/>
      <dgm:t>
        <a:bodyPr/>
        <a:lstStyle/>
        <a:p>
          <a:endParaRPr lang="en-US"/>
        </a:p>
      </dgm:t>
    </dgm:pt>
    <dgm:pt modelId="{66E429C4-0533-2849-8E56-4B0549773FE9}">
      <dgm:prSet phldrT="[Text]"/>
      <dgm:spPr/>
      <dgm:t>
        <a:bodyPr/>
        <a:lstStyle/>
        <a:p>
          <a:r>
            <a:rPr lang="en-US" dirty="0" smtClean="0"/>
            <a:t>Information asymmetry</a:t>
          </a:r>
          <a:endParaRPr lang="en-US" dirty="0"/>
        </a:p>
      </dgm:t>
    </dgm:pt>
    <dgm:pt modelId="{04355389-2DE1-FD4A-AB66-2E7A7CD8C03A}" type="parTrans" cxnId="{AAA0C485-7314-E14C-992B-BBFE068AA9A4}">
      <dgm:prSet/>
      <dgm:spPr/>
      <dgm:t>
        <a:bodyPr/>
        <a:lstStyle/>
        <a:p>
          <a:endParaRPr lang="en-US"/>
        </a:p>
      </dgm:t>
    </dgm:pt>
    <dgm:pt modelId="{F3616A77-3869-7647-96A5-2EEA35929ED4}" type="sibTrans" cxnId="{AAA0C485-7314-E14C-992B-BBFE068AA9A4}">
      <dgm:prSet/>
      <dgm:spPr/>
      <dgm:t>
        <a:bodyPr/>
        <a:lstStyle/>
        <a:p>
          <a:endParaRPr lang="en-US"/>
        </a:p>
      </dgm:t>
    </dgm:pt>
    <dgm:pt modelId="{1203D13E-7B84-5C4C-A7D2-22467DA8F2E9}">
      <dgm:prSet phldrT="[Text]"/>
      <dgm:spPr/>
      <dgm:t>
        <a:bodyPr/>
        <a:lstStyle/>
        <a:p>
          <a:r>
            <a:rPr lang="en-US" dirty="0" smtClean="0"/>
            <a:t>Cost/benefit analysis FAIL</a:t>
          </a:r>
          <a:endParaRPr lang="en-US" dirty="0"/>
        </a:p>
      </dgm:t>
    </dgm:pt>
    <dgm:pt modelId="{17461E04-30A8-A340-BC7E-D7825CB14249}" type="parTrans" cxnId="{35FEBAD8-8600-8D41-A909-0BDED9381EAB}">
      <dgm:prSet/>
      <dgm:spPr/>
      <dgm:t>
        <a:bodyPr/>
        <a:lstStyle/>
        <a:p>
          <a:endParaRPr lang="en-US"/>
        </a:p>
      </dgm:t>
    </dgm:pt>
    <dgm:pt modelId="{C2F818FE-E3B1-074F-BA8A-DAC557797242}" type="sibTrans" cxnId="{35FEBAD8-8600-8D41-A909-0BDED9381EAB}">
      <dgm:prSet/>
      <dgm:spPr/>
      <dgm:t>
        <a:bodyPr/>
        <a:lstStyle/>
        <a:p>
          <a:endParaRPr lang="en-US"/>
        </a:p>
      </dgm:t>
    </dgm:pt>
    <dgm:pt modelId="{AA124210-F324-5342-AE09-7C28D1C4A1B6}">
      <dgm:prSet phldrT="[Text]"/>
      <dgm:spPr/>
      <dgm:t>
        <a:bodyPr/>
        <a:lstStyle/>
        <a:p>
          <a:r>
            <a:rPr lang="en-US" dirty="0" smtClean="0"/>
            <a:t>Over-sharing seems normal…</a:t>
          </a:r>
          <a:endParaRPr lang="en-US" dirty="0"/>
        </a:p>
      </dgm:t>
    </dgm:pt>
    <dgm:pt modelId="{A51AB372-BA28-BF41-8BE7-3CCCA90CAE73}" type="parTrans" cxnId="{34AD0D59-3D1D-4B4A-8B10-147CDC93AD45}">
      <dgm:prSet/>
      <dgm:spPr/>
      <dgm:t>
        <a:bodyPr/>
        <a:lstStyle/>
        <a:p>
          <a:endParaRPr lang="en-US"/>
        </a:p>
      </dgm:t>
    </dgm:pt>
    <dgm:pt modelId="{E9215A3E-C250-144E-A8F9-C6CBA3F71A44}" type="sibTrans" cxnId="{34AD0D59-3D1D-4B4A-8B10-147CDC93AD45}">
      <dgm:prSet/>
      <dgm:spPr/>
      <dgm:t>
        <a:bodyPr/>
        <a:lstStyle/>
        <a:p>
          <a:endParaRPr lang="en-US"/>
        </a:p>
      </dgm:t>
    </dgm:pt>
    <dgm:pt modelId="{490A91CB-05DB-D244-A6D4-7552A80F085C}" type="pres">
      <dgm:prSet presAssocID="{65B48393-BE6F-794D-A927-10EF30010E0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A7DFA4-AC16-0143-A464-401402FE68A7}" type="pres">
      <dgm:prSet presAssocID="{65B48393-BE6F-794D-A927-10EF30010E08}" presName="cycle" presStyleCnt="0"/>
      <dgm:spPr/>
    </dgm:pt>
    <dgm:pt modelId="{86DB2A8C-6E11-AF41-ADC3-2FDE3D7A2841}" type="pres">
      <dgm:prSet presAssocID="{4B165C38-72B0-834F-8980-6741733951DE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A17C2F-4445-F240-ADF4-55219F0B2CB2}" type="pres">
      <dgm:prSet presAssocID="{85916630-F014-1B49-9C60-4FD376D4AFC5}" presName="sibTransFirstNode" presStyleLbl="bgShp" presStyleIdx="0" presStyleCnt="1" custLinFactNeighborY="-996" custRadScaleRad="23836" custRadScaleInc="-2147483648"/>
      <dgm:spPr/>
      <dgm:t>
        <a:bodyPr/>
        <a:lstStyle/>
        <a:p>
          <a:endParaRPr lang="en-US"/>
        </a:p>
      </dgm:t>
    </dgm:pt>
    <dgm:pt modelId="{6948AAF9-81A3-474A-80B8-F71FC9085C76}" type="pres">
      <dgm:prSet presAssocID="{C1A88689-4A97-E541-96FF-13FC21445D3A}" presName="nodeFollowingNodes" presStyleLbl="node1" presStyleIdx="1" presStyleCnt="7" custRadScaleRad="109603" custRadScaleInc="21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AED0AE-46C4-5740-8059-33E07F43FA50}" type="pres">
      <dgm:prSet presAssocID="{37C3D12F-36F0-E04A-B183-6E687BC0E822}" presName="nodeFollowingNodes" presStyleLbl="node1" presStyleIdx="2" presStyleCnt="7" custRadScaleRad="106462" custRadScaleInc="-1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324A5-989D-B24E-8C0B-05C7ECED48F9}" type="pres">
      <dgm:prSet presAssocID="{D5CD55C3-7E43-5045-9A4A-5DAAE4E31F21}" presName="nodeFollowingNodes" presStyleLbl="node1" presStyleIdx="3" presStyleCnt="7" custRadScaleRad="111408" custRadScaleInc="-38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8457B-4DAB-0542-B2BD-8CEBDC259A7A}" type="pres">
      <dgm:prSet presAssocID="{66E429C4-0533-2849-8E56-4B0549773FE9}" presName="nodeFollowingNodes" presStyleLbl="node1" presStyleIdx="4" presStyleCnt="7" custRadScaleRad="105512" custRadScaleInc="3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AB83D-F26E-8C45-BBFC-08B2CD1D8FDE}" type="pres">
      <dgm:prSet presAssocID="{1203D13E-7B84-5C4C-A7D2-22467DA8F2E9}" presName="nodeFollowingNodes" presStyleLbl="node1" presStyleIdx="5" presStyleCnt="7" custRadScaleRad="111115" custRadScaleInc="14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8B9EF-217E-B942-AE2A-FC16DC409945}" type="pres">
      <dgm:prSet presAssocID="{AA124210-F324-5342-AE09-7C28D1C4A1B6}" presName="nodeFollowingNodes" presStyleLbl="node1" presStyleIdx="6" presStyleCnt="7" custRadScaleRad="119557" custRadScaleInc="-27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4319FC-0B49-4565-ADD5-AC9BBBC7672A}" type="presOf" srcId="{C1A88689-4A97-E541-96FF-13FC21445D3A}" destId="{6948AAF9-81A3-474A-80B8-F71FC9085C76}" srcOrd="0" destOrd="0" presId="urn:microsoft.com/office/officeart/2005/8/layout/cycle3"/>
    <dgm:cxn modelId="{58C18B7F-FE46-964A-8447-F7DBAC2C46D7}" srcId="{65B48393-BE6F-794D-A927-10EF30010E08}" destId="{C1A88689-4A97-E541-96FF-13FC21445D3A}" srcOrd="1" destOrd="0" parTransId="{93983FC9-CFC8-CF4F-9AC7-D1F47FA65F41}" sibTransId="{D486BB64-06C5-E447-B482-E1927A137529}"/>
    <dgm:cxn modelId="{35FEBAD8-8600-8D41-A909-0BDED9381EAB}" srcId="{65B48393-BE6F-794D-A927-10EF30010E08}" destId="{1203D13E-7B84-5C4C-A7D2-22467DA8F2E9}" srcOrd="5" destOrd="0" parTransId="{17461E04-30A8-A340-BC7E-D7825CB14249}" sibTransId="{C2F818FE-E3B1-074F-BA8A-DAC557797242}"/>
    <dgm:cxn modelId="{AAA0C485-7314-E14C-992B-BBFE068AA9A4}" srcId="{65B48393-BE6F-794D-A927-10EF30010E08}" destId="{66E429C4-0533-2849-8E56-4B0549773FE9}" srcOrd="4" destOrd="0" parTransId="{04355389-2DE1-FD4A-AB66-2E7A7CD8C03A}" sibTransId="{F3616A77-3869-7647-96A5-2EEA35929ED4}"/>
    <dgm:cxn modelId="{41F118DC-DF4A-400A-8409-B9F4CBFE0FE4}" type="presOf" srcId="{D5CD55C3-7E43-5045-9A4A-5DAAE4E31F21}" destId="{3EA324A5-989D-B24E-8C0B-05C7ECED48F9}" srcOrd="0" destOrd="0" presId="urn:microsoft.com/office/officeart/2005/8/layout/cycle3"/>
    <dgm:cxn modelId="{9BFD9CA7-8A86-4312-9B2E-0E46977C75FC}" type="presOf" srcId="{66E429C4-0533-2849-8E56-4B0549773FE9}" destId="{F908457B-4DAB-0542-B2BD-8CEBDC259A7A}" srcOrd="0" destOrd="0" presId="urn:microsoft.com/office/officeart/2005/8/layout/cycle3"/>
    <dgm:cxn modelId="{A86F443F-0562-C748-A6AF-AEA8EBEEABD9}" srcId="{65B48393-BE6F-794D-A927-10EF30010E08}" destId="{D5CD55C3-7E43-5045-9A4A-5DAAE4E31F21}" srcOrd="3" destOrd="0" parTransId="{3EFB9702-34DC-FA4E-BEBD-5F81726F04DC}" sibTransId="{5918F666-2854-E74C-9169-65CE524C2EF9}"/>
    <dgm:cxn modelId="{7B02E26F-0D48-4A75-A4C6-679B4356CFB9}" type="presOf" srcId="{85916630-F014-1B49-9C60-4FD376D4AFC5}" destId="{E7A17C2F-4445-F240-ADF4-55219F0B2CB2}" srcOrd="0" destOrd="0" presId="urn:microsoft.com/office/officeart/2005/8/layout/cycle3"/>
    <dgm:cxn modelId="{57BBE67F-2FAA-4055-ABB3-49E54C40B763}" type="presOf" srcId="{4B165C38-72B0-834F-8980-6741733951DE}" destId="{86DB2A8C-6E11-AF41-ADC3-2FDE3D7A2841}" srcOrd="0" destOrd="0" presId="urn:microsoft.com/office/officeart/2005/8/layout/cycle3"/>
    <dgm:cxn modelId="{509F6A17-3002-437E-996A-9F7E28BE2093}" type="presOf" srcId="{65B48393-BE6F-794D-A927-10EF30010E08}" destId="{490A91CB-05DB-D244-A6D4-7552A80F085C}" srcOrd="0" destOrd="0" presId="urn:microsoft.com/office/officeart/2005/8/layout/cycle3"/>
    <dgm:cxn modelId="{2487765E-8489-43F5-B431-095211CB5238}" type="presOf" srcId="{1203D13E-7B84-5C4C-A7D2-22467DA8F2E9}" destId="{968AB83D-F26E-8C45-BBFC-08B2CD1D8FDE}" srcOrd="0" destOrd="0" presId="urn:microsoft.com/office/officeart/2005/8/layout/cycle3"/>
    <dgm:cxn modelId="{5116F0A6-1696-43C2-A255-3082BA468B36}" type="presOf" srcId="{AA124210-F324-5342-AE09-7C28D1C4A1B6}" destId="{7D98B9EF-217E-B942-AE2A-FC16DC409945}" srcOrd="0" destOrd="0" presId="urn:microsoft.com/office/officeart/2005/8/layout/cycle3"/>
    <dgm:cxn modelId="{18025704-8DD5-424D-8831-F011D98ED9BC}" type="presOf" srcId="{37C3D12F-36F0-E04A-B183-6E687BC0E822}" destId="{13AED0AE-46C4-5740-8059-33E07F43FA50}" srcOrd="0" destOrd="0" presId="urn:microsoft.com/office/officeart/2005/8/layout/cycle3"/>
    <dgm:cxn modelId="{BCFEEA2F-D630-BB4B-A9BC-13840C8CD6DB}" srcId="{65B48393-BE6F-794D-A927-10EF30010E08}" destId="{4B165C38-72B0-834F-8980-6741733951DE}" srcOrd="0" destOrd="0" parTransId="{F070E984-0EF5-4C4C-918D-00F97745B9CB}" sibTransId="{85916630-F014-1B49-9C60-4FD376D4AFC5}"/>
    <dgm:cxn modelId="{34AD0D59-3D1D-4B4A-8B10-147CDC93AD45}" srcId="{65B48393-BE6F-794D-A927-10EF30010E08}" destId="{AA124210-F324-5342-AE09-7C28D1C4A1B6}" srcOrd="6" destOrd="0" parTransId="{A51AB372-BA28-BF41-8BE7-3CCCA90CAE73}" sibTransId="{E9215A3E-C250-144E-A8F9-C6CBA3F71A44}"/>
    <dgm:cxn modelId="{08D347DA-DD75-7949-985B-6D604799E515}" srcId="{65B48393-BE6F-794D-A927-10EF30010E08}" destId="{37C3D12F-36F0-E04A-B183-6E687BC0E822}" srcOrd="2" destOrd="0" parTransId="{38BE90E7-7BC8-F34B-94EB-1B9BD8CC380B}" sibTransId="{DEC3A461-2470-4246-BB25-2F0AF3364049}"/>
    <dgm:cxn modelId="{AE5FBA87-590D-4643-93E6-0F41C673D8C5}" type="presParOf" srcId="{490A91CB-05DB-D244-A6D4-7552A80F085C}" destId="{7BA7DFA4-AC16-0143-A464-401402FE68A7}" srcOrd="0" destOrd="0" presId="urn:microsoft.com/office/officeart/2005/8/layout/cycle3"/>
    <dgm:cxn modelId="{53143BE2-A855-4489-BC66-3C6DCEEBA32D}" type="presParOf" srcId="{7BA7DFA4-AC16-0143-A464-401402FE68A7}" destId="{86DB2A8C-6E11-AF41-ADC3-2FDE3D7A2841}" srcOrd="0" destOrd="0" presId="urn:microsoft.com/office/officeart/2005/8/layout/cycle3"/>
    <dgm:cxn modelId="{E327CD86-A0D1-42BE-A2A1-5E4A32027FD0}" type="presParOf" srcId="{7BA7DFA4-AC16-0143-A464-401402FE68A7}" destId="{E7A17C2F-4445-F240-ADF4-55219F0B2CB2}" srcOrd="1" destOrd="0" presId="urn:microsoft.com/office/officeart/2005/8/layout/cycle3"/>
    <dgm:cxn modelId="{2012CDE0-7D98-4AEB-8EA8-2634C986F3EA}" type="presParOf" srcId="{7BA7DFA4-AC16-0143-A464-401402FE68A7}" destId="{6948AAF9-81A3-474A-80B8-F71FC9085C76}" srcOrd="2" destOrd="0" presId="urn:microsoft.com/office/officeart/2005/8/layout/cycle3"/>
    <dgm:cxn modelId="{32191F6B-E3E5-4187-B86A-01F70BCBC01D}" type="presParOf" srcId="{7BA7DFA4-AC16-0143-A464-401402FE68A7}" destId="{13AED0AE-46C4-5740-8059-33E07F43FA50}" srcOrd="3" destOrd="0" presId="urn:microsoft.com/office/officeart/2005/8/layout/cycle3"/>
    <dgm:cxn modelId="{5086539C-744D-47E9-8E2D-1F1F68A89228}" type="presParOf" srcId="{7BA7DFA4-AC16-0143-A464-401402FE68A7}" destId="{3EA324A5-989D-B24E-8C0B-05C7ECED48F9}" srcOrd="4" destOrd="0" presId="urn:microsoft.com/office/officeart/2005/8/layout/cycle3"/>
    <dgm:cxn modelId="{815162E2-FD49-4FD0-9500-E8F480DCCC58}" type="presParOf" srcId="{7BA7DFA4-AC16-0143-A464-401402FE68A7}" destId="{F908457B-4DAB-0542-B2BD-8CEBDC259A7A}" srcOrd="5" destOrd="0" presId="urn:microsoft.com/office/officeart/2005/8/layout/cycle3"/>
    <dgm:cxn modelId="{B4BB7AD9-B523-46E1-8F71-8086FC30A347}" type="presParOf" srcId="{7BA7DFA4-AC16-0143-A464-401402FE68A7}" destId="{968AB83D-F26E-8C45-BBFC-08B2CD1D8FDE}" srcOrd="6" destOrd="0" presId="urn:microsoft.com/office/officeart/2005/8/layout/cycle3"/>
    <dgm:cxn modelId="{25126717-D37E-44E4-A271-587301881D09}" type="presParOf" srcId="{7BA7DFA4-AC16-0143-A464-401402FE68A7}" destId="{7D98B9EF-217E-B942-AE2A-FC16DC409945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893D4-D80D-C64C-8B6D-2F872BF1AD65}">
      <dsp:nvSpPr>
        <dsp:cNvPr id="0" name=""/>
        <dsp:cNvSpPr/>
      </dsp:nvSpPr>
      <dsp:spPr>
        <a:xfrm>
          <a:off x="3754278" y="1772086"/>
          <a:ext cx="1363451" cy="136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solidFill>
                <a:srgbClr val="FFFF00"/>
              </a:solidFill>
              <a:latin typeface="Calibri"/>
            </a:rPr>
            <a:t>Publisher</a:t>
          </a:r>
          <a:r>
            <a:rPr lang="en-US" sz="1800" b="1" i="0" kern="1200" baseline="0">
              <a:latin typeface="Calibri"/>
            </a:rPr>
            <a:t/>
          </a:r>
          <a:br>
            <a:rPr lang="en-US" sz="1800" b="1" i="0" kern="1200" baseline="0">
              <a:latin typeface="Calibri"/>
            </a:rPr>
          </a:br>
          <a:r>
            <a:rPr lang="en-US" sz="1800" b="1" i="0" kern="1200" baseline="0">
              <a:latin typeface="Calibri"/>
            </a:rPr>
            <a:t>Block here?</a:t>
          </a:r>
        </a:p>
      </dsp:txBody>
      <dsp:txXfrm>
        <a:off x="3953951" y="1971759"/>
        <a:ext cx="964105" cy="964105"/>
      </dsp:txXfrm>
    </dsp:sp>
    <dsp:sp modelId="{AA7CC076-77E3-3442-9746-DA829062A59E}">
      <dsp:nvSpPr>
        <dsp:cNvPr id="0" name=""/>
        <dsp:cNvSpPr/>
      </dsp:nvSpPr>
      <dsp:spPr>
        <a:xfrm rot="18240259">
          <a:off x="4821008" y="1415510"/>
          <a:ext cx="318171" cy="463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6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>
            <a:latin typeface="Calibri"/>
          </a:endParaRPr>
        </a:p>
      </dsp:txBody>
      <dsp:txXfrm>
        <a:off x="4842043" y="1547789"/>
        <a:ext cx="222720" cy="278143"/>
      </dsp:txXfrm>
    </dsp:sp>
    <dsp:sp modelId="{CE214D97-A21A-714F-97B0-06B2C0345016}">
      <dsp:nvSpPr>
        <dsp:cNvPr id="0" name=""/>
        <dsp:cNvSpPr/>
      </dsp:nvSpPr>
      <dsp:spPr>
        <a:xfrm>
          <a:off x="4852530" y="144125"/>
          <a:ext cx="1363451" cy="1363451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Reader</a:t>
          </a:r>
        </a:p>
      </dsp:txBody>
      <dsp:txXfrm>
        <a:off x="5052203" y="343798"/>
        <a:ext cx="964105" cy="964105"/>
      </dsp:txXfrm>
    </dsp:sp>
    <dsp:sp modelId="{17C1BF04-B028-B346-B049-F93DE2B5F8EB}">
      <dsp:nvSpPr>
        <dsp:cNvPr id="0" name=""/>
        <dsp:cNvSpPr/>
      </dsp:nvSpPr>
      <dsp:spPr>
        <a:xfrm rot="56172">
          <a:off x="5266875" y="2273079"/>
          <a:ext cx="319459" cy="463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6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>
            <a:latin typeface="Calibri"/>
          </a:endParaRPr>
        </a:p>
      </dsp:txBody>
      <dsp:txXfrm>
        <a:off x="5266881" y="2365011"/>
        <a:ext cx="223621" cy="278143"/>
      </dsp:txXfrm>
    </dsp:sp>
    <dsp:sp modelId="{AF7078F1-F158-F54F-98C4-7E629D6C5D09}">
      <dsp:nvSpPr>
        <dsp:cNvPr id="0" name=""/>
        <dsp:cNvSpPr/>
      </dsp:nvSpPr>
      <dsp:spPr>
        <a:xfrm>
          <a:off x="5720222" y="1804212"/>
          <a:ext cx="1363451" cy="1363451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Viewer</a:t>
          </a:r>
        </a:p>
      </dsp:txBody>
      <dsp:txXfrm>
        <a:off x="5919895" y="2003885"/>
        <a:ext cx="964105" cy="964105"/>
      </dsp:txXfrm>
    </dsp:sp>
    <dsp:sp modelId="{3F68D13B-5E1B-CE4A-873D-462BF51F8242}">
      <dsp:nvSpPr>
        <dsp:cNvPr id="0" name=""/>
        <dsp:cNvSpPr/>
      </dsp:nvSpPr>
      <dsp:spPr>
        <a:xfrm rot="3313805">
          <a:off x="4832760" y="3056394"/>
          <a:ext cx="364992" cy="463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6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>
            <a:latin typeface="Calibri"/>
          </a:endParaRPr>
        </a:p>
      </dsp:txBody>
      <dsp:txXfrm>
        <a:off x="4856287" y="3104136"/>
        <a:ext cx="255494" cy="278143"/>
      </dsp:txXfrm>
    </dsp:sp>
    <dsp:sp modelId="{ADEF1582-E24A-7F4B-9BF0-00D10913124E}">
      <dsp:nvSpPr>
        <dsp:cNvPr id="0" name=""/>
        <dsp:cNvSpPr/>
      </dsp:nvSpPr>
      <dsp:spPr>
        <a:xfrm>
          <a:off x="4924564" y="3457795"/>
          <a:ext cx="1363451" cy="1363451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Listener</a:t>
          </a:r>
        </a:p>
      </dsp:txBody>
      <dsp:txXfrm>
        <a:off x="5124237" y="3657468"/>
        <a:ext cx="964105" cy="964105"/>
      </dsp:txXfrm>
    </dsp:sp>
    <dsp:sp modelId="{B8C66185-4409-4140-9824-997199FF2DFA}">
      <dsp:nvSpPr>
        <dsp:cNvPr id="0" name=""/>
        <dsp:cNvSpPr/>
      </dsp:nvSpPr>
      <dsp:spPr>
        <a:xfrm rot="10800000" flipH="1">
          <a:off x="3338392" y="2220121"/>
          <a:ext cx="387410" cy="463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6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>
            <a:latin typeface="Calibri"/>
          </a:endParaRPr>
        </a:p>
      </dsp:txBody>
      <dsp:txXfrm rot="10800000">
        <a:off x="3338392" y="2312836"/>
        <a:ext cx="271187" cy="278143"/>
      </dsp:txXfrm>
    </dsp:sp>
    <dsp:sp modelId="{E4E803A2-7546-9847-A080-403D36E58141}">
      <dsp:nvSpPr>
        <dsp:cNvPr id="0" name=""/>
        <dsp:cNvSpPr/>
      </dsp:nvSpPr>
      <dsp:spPr>
        <a:xfrm>
          <a:off x="98154" y="1800956"/>
          <a:ext cx="1363451" cy="136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Producer</a:t>
          </a:r>
        </a:p>
      </dsp:txBody>
      <dsp:txXfrm>
        <a:off x="297827" y="2000629"/>
        <a:ext cx="964105" cy="964105"/>
      </dsp:txXfrm>
    </dsp:sp>
    <dsp:sp modelId="{1CD070E7-CC2B-0940-BE81-E2DB6497B6B5}">
      <dsp:nvSpPr>
        <dsp:cNvPr id="0" name=""/>
        <dsp:cNvSpPr/>
      </dsp:nvSpPr>
      <dsp:spPr>
        <a:xfrm rot="10802326" flipH="1">
          <a:off x="1569304" y="2314163"/>
          <a:ext cx="252685" cy="463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tint val="6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i="0" kern="1200" baseline="0">
            <a:latin typeface="Calibri"/>
          </a:endParaRPr>
        </a:p>
      </dsp:txBody>
      <dsp:txXfrm rot="10800000">
        <a:off x="1569304" y="2406852"/>
        <a:ext cx="176880" cy="278143"/>
      </dsp:txXfrm>
    </dsp:sp>
    <dsp:sp modelId="{714130DA-5AE2-544B-94A8-5EAB21E21DE7}">
      <dsp:nvSpPr>
        <dsp:cNvPr id="0" name=""/>
        <dsp:cNvSpPr/>
      </dsp:nvSpPr>
      <dsp:spPr>
        <a:xfrm>
          <a:off x="1905527" y="1804192"/>
          <a:ext cx="1363451" cy="136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solidFill>
                <a:srgbClr val="FFFF00"/>
              </a:solidFill>
              <a:latin typeface="Calibri"/>
            </a:rPr>
            <a:t>Importer</a:t>
          </a:r>
          <a:r>
            <a:rPr lang="en-US" sz="1800" b="1" i="0" kern="1200" baseline="0">
              <a:latin typeface="Calibri"/>
            </a:rPr>
            <a:t/>
          </a:r>
          <a:br>
            <a:rPr lang="en-US" sz="1800" b="1" i="0" kern="1200" baseline="0">
              <a:latin typeface="Calibri"/>
            </a:rPr>
          </a:br>
          <a:r>
            <a:rPr lang="en-US" sz="1800" b="1" i="0" kern="1200" baseline="0">
              <a:latin typeface="Calibri"/>
            </a:rPr>
            <a:t>Block here?</a:t>
          </a:r>
        </a:p>
      </dsp:txBody>
      <dsp:txXfrm>
        <a:off x="2105200" y="2003865"/>
        <a:ext cx="964105" cy="964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AD3DD-0DE6-4C49-8AC7-F9D6B9CA0BDF}">
      <dsp:nvSpPr>
        <dsp:cNvPr id="0" name=""/>
        <dsp:cNvSpPr/>
      </dsp:nvSpPr>
      <dsp:spPr>
        <a:xfrm>
          <a:off x="1818159" y="147630"/>
          <a:ext cx="3233711" cy="32338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>
              <a:latin typeface="Calibri"/>
            </a:rPr>
            <a:t>Producer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Publisher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Reader</a:t>
          </a:r>
        </a:p>
      </dsp:txBody>
      <dsp:txXfrm>
        <a:off x="2291725" y="621222"/>
        <a:ext cx="2286579" cy="2286702"/>
      </dsp:txXfrm>
    </dsp:sp>
    <dsp:sp modelId="{B521BE66-F6EB-874F-814A-3A3BC58F93B0}">
      <dsp:nvSpPr>
        <dsp:cNvPr id="0" name=""/>
        <dsp:cNvSpPr/>
      </dsp:nvSpPr>
      <dsp:spPr>
        <a:xfrm>
          <a:off x="3663530" y="0"/>
          <a:ext cx="359522" cy="3599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9EF404-0A84-9246-8BC3-1E75669DFD13}">
      <dsp:nvSpPr>
        <dsp:cNvPr id="0" name=""/>
        <dsp:cNvSpPr/>
      </dsp:nvSpPr>
      <dsp:spPr>
        <a:xfrm>
          <a:off x="2812484" y="3141255"/>
          <a:ext cx="260686" cy="2605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F9C4C-8DE0-3D49-B0F2-BB7D7EE94DA4}">
      <dsp:nvSpPr>
        <dsp:cNvPr id="0" name=""/>
        <dsp:cNvSpPr/>
      </dsp:nvSpPr>
      <dsp:spPr>
        <a:xfrm>
          <a:off x="5260155" y="1459904"/>
          <a:ext cx="260686" cy="26052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231EB4-CAD6-024C-A9F1-FFC29C40D0C6}">
      <dsp:nvSpPr>
        <dsp:cNvPr id="0" name=""/>
        <dsp:cNvSpPr/>
      </dsp:nvSpPr>
      <dsp:spPr>
        <a:xfrm>
          <a:off x="4014429" y="3418183"/>
          <a:ext cx="359522" cy="35991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840566-FFF7-F344-B2BE-D3D0350FD3AF}">
      <dsp:nvSpPr>
        <dsp:cNvPr id="0" name=""/>
        <dsp:cNvSpPr/>
      </dsp:nvSpPr>
      <dsp:spPr>
        <a:xfrm>
          <a:off x="2885449" y="510918"/>
          <a:ext cx="260686" cy="26052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55F81A-3DD5-F541-9659-FEC93524BB2A}">
      <dsp:nvSpPr>
        <dsp:cNvPr id="0" name=""/>
        <dsp:cNvSpPr/>
      </dsp:nvSpPr>
      <dsp:spPr>
        <a:xfrm>
          <a:off x="2064916" y="2002664"/>
          <a:ext cx="260686" cy="2605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C1CF3A-B987-BE4C-9D24-E5D21F92F2AE}">
      <dsp:nvSpPr>
        <dsp:cNvPr id="0" name=""/>
        <dsp:cNvSpPr/>
      </dsp:nvSpPr>
      <dsp:spPr>
        <a:xfrm>
          <a:off x="807251" y="730917"/>
          <a:ext cx="1314711" cy="131468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>
              <a:latin typeface="Calibri"/>
            </a:rPr>
            <a:t>Producer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Publisher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Reader</a:t>
          </a:r>
        </a:p>
      </dsp:txBody>
      <dsp:txXfrm>
        <a:off x="999786" y="923448"/>
        <a:ext cx="929641" cy="929624"/>
      </dsp:txXfrm>
    </dsp:sp>
    <dsp:sp modelId="{20E0710B-E8FC-3944-8F11-7BD8D45F7C8E}">
      <dsp:nvSpPr>
        <dsp:cNvPr id="0" name=""/>
        <dsp:cNvSpPr/>
      </dsp:nvSpPr>
      <dsp:spPr>
        <a:xfrm>
          <a:off x="3300028" y="522497"/>
          <a:ext cx="359522" cy="35991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D1B8EF7-319C-C442-806A-82D232C528F6}">
      <dsp:nvSpPr>
        <dsp:cNvPr id="0" name=""/>
        <dsp:cNvSpPr/>
      </dsp:nvSpPr>
      <dsp:spPr>
        <a:xfrm>
          <a:off x="931293" y="2430601"/>
          <a:ext cx="650058" cy="65034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D27085-F006-F543-B236-0863264C1E7D}">
      <dsp:nvSpPr>
        <dsp:cNvPr id="0" name=""/>
        <dsp:cNvSpPr/>
      </dsp:nvSpPr>
      <dsp:spPr>
        <a:xfrm>
          <a:off x="5384196" y="112411"/>
          <a:ext cx="1314711" cy="131468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>
              <a:latin typeface="Calibri"/>
            </a:rPr>
            <a:t>Producer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Publisher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Reader</a:t>
          </a:r>
        </a:p>
      </dsp:txBody>
      <dsp:txXfrm>
        <a:off x="5576731" y="304942"/>
        <a:ext cx="929641" cy="929624"/>
      </dsp:txXfrm>
    </dsp:sp>
    <dsp:sp modelId="{193563BB-E7EC-6647-8B18-5D3CA5A759DA}">
      <dsp:nvSpPr>
        <dsp:cNvPr id="0" name=""/>
        <dsp:cNvSpPr/>
      </dsp:nvSpPr>
      <dsp:spPr>
        <a:xfrm>
          <a:off x="4797153" y="1020389"/>
          <a:ext cx="359522" cy="3599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62C3331-0BC2-2E4C-A168-41BA6E596FFD}">
      <dsp:nvSpPr>
        <dsp:cNvPr id="0" name=""/>
        <dsp:cNvSpPr/>
      </dsp:nvSpPr>
      <dsp:spPr>
        <a:xfrm>
          <a:off x="683872" y="3204456"/>
          <a:ext cx="260686" cy="2605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679DA3-5EAD-C542-AEE1-3B163BF3A95E}">
      <dsp:nvSpPr>
        <dsp:cNvPr id="0" name=""/>
        <dsp:cNvSpPr/>
      </dsp:nvSpPr>
      <dsp:spPr>
        <a:xfrm>
          <a:off x="3281455" y="2833449"/>
          <a:ext cx="260686" cy="26052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361188-A074-294D-8E6D-7A16A613022E}">
      <dsp:nvSpPr>
        <dsp:cNvPr id="0" name=""/>
        <dsp:cNvSpPr/>
      </dsp:nvSpPr>
      <dsp:spPr>
        <a:xfrm>
          <a:off x="6002416" y="2384768"/>
          <a:ext cx="1314711" cy="131468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>
              <a:latin typeface="Calibri"/>
            </a:rPr>
            <a:t>Producer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Publisher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Reader</a:t>
          </a:r>
        </a:p>
      </dsp:txBody>
      <dsp:txXfrm>
        <a:off x="6194951" y="2577299"/>
        <a:ext cx="929641" cy="929624"/>
      </dsp:txXfrm>
    </dsp:sp>
    <dsp:sp modelId="{01246983-8A8C-114E-A9D8-047C7EEEF9F4}">
      <dsp:nvSpPr>
        <dsp:cNvPr id="0" name=""/>
        <dsp:cNvSpPr/>
      </dsp:nvSpPr>
      <dsp:spPr>
        <a:xfrm>
          <a:off x="5631617" y="2338935"/>
          <a:ext cx="260686" cy="26052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6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88B6FE-7D75-0240-A61B-256CEC8B52C5}">
      <dsp:nvSpPr>
        <dsp:cNvPr id="0" name=""/>
        <dsp:cNvSpPr/>
      </dsp:nvSpPr>
      <dsp:spPr>
        <a:xfrm>
          <a:off x="2228757" y="3509849"/>
          <a:ext cx="1314711" cy="131468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baseline="0">
              <a:latin typeface="Calibri"/>
            </a:rPr>
            <a:t>Producer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Publisher</a:t>
          </a:r>
          <a:br>
            <a:rPr lang="en-US" sz="1600" b="1" i="0" kern="1200" baseline="0">
              <a:latin typeface="Calibri"/>
            </a:rPr>
          </a:br>
          <a:r>
            <a:rPr lang="en-US" sz="1600" b="1" i="0" kern="1200" baseline="0">
              <a:latin typeface="Calibri"/>
            </a:rPr>
            <a:t>Reader</a:t>
          </a:r>
        </a:p>
      </dsp:txBody>
      <dsp:txXfrm>
        <a:off x="2421292" y="3702380"/>
        <a:ext cx="929641" cy="929624"/>
      </dsp:txXfrm>
    </dsp:sp>
    <dsp:sp modelId="{E2916444-C361-AA4F-AEC4-EDE233E13B30}">
      <dsp:nvSpPr>
        <dsp:cNvPr id="0" name=""/>
        <dsp:cNvSpPr/>
      </dsp:nvSpPr>
      <dsp:spPr>
        <a:xfrm>
          <a:off x="3402843" y="3465464"/>
          <a:ext cx="260686" cy="2605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390DF-8F1F-E14F-9A4A-9801D14C9CD6}">
      <dsp:nvSpPr>
        <dsp:cNvPr id="0" name=""/>
        <dsp:cNvSpPr/>
      </dsp:nvSpPr>
      <dsp:spPr>
        <a:xfrm>
          <a:off x="3734816" y="2993813"/>
          <a:ext cx="2174917" cy="140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0" kern="1200" baseline="0">
              <a:latin typeface="Calibri"/>
            </a:rPr>
            <a:t>Hacking</a:t>
          </a:r>
          <a:endParaRPr lang="en-US" sz="1700" kern="1200"/>
        </a:p>
      </dsp:txBody>
      <dsp:txXfrm>
        <a:off x="4418239" y="3376974"/>
        <a:ext cx="1460546" cy="994744"/>
      </dsp:txXfrm>
    </dsp:sp>
    <dsp:sp modelId="{259E7B80-3787-3F41-A54E-AB104661C055}">
      <dsp:nvSpPr>
        <dsp:cNvPr id="0" name=""/>
        <dsp:cNvSpPr/>
      </dsp:nvSpPr>
      <dsp:spPr>
        <a:xfrm>
          <a:off x="186266" y="2993813"/>
          <a:ext cx="2174917" cy="140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0" kern="1200">
              <a:latin typeface="Calibri"/>
            </a:rPr>
            <a:t>and Your </a:t>
          </a:r>
          <a:r>
            <a:rPr lang="en-US" sz="1700" b="1" kern="1200" baseline="0">
              <a:latin typeface="Calibri"/>
            </a:rPr>
            <a:t>‘Friends’</a:t>
          </a:r>
          <a:endParaRPr lang="en-US" sz="1700" kern="1200"/>
        </a:p>
      </dsp:txBody>
      <dsp:txXfrm>
        <a:off x="217214" y="3376974"/>
        <a:ext cx="1460546" cy="994744"/>
      </dsp:txXfrm>
    </dsp:sp>
    <dsp:sp modelId="{B4B610D9-5DC2-4E47-9CBA-FF45D8490CA0}">
      <dsp:nvSpPr>
        <dsp:cNvPr id="0" name=""/>
        <dsp:cNvSpPr/>
      </dsp:nvSpPr>
      <dsp:spPr>
        <a:xfrm>
          <a:off x="3734816" y="0"/>
          <a:ext cx="2174917" cy="140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0" kern="1200" baseline="0">
              <a:latin typeface="Calibri"/>
            </a:rPr>
            <a:t>Over-opportunist</a:t>
          </a:r>
          <a:endParaRPr lang="en-US" sz="1700" kern="1200"/>
        </a:p>
      </dsp:txBody>
      <dsp:txXfrm>
        <a:off x="4418239" y="30948"/>
        <a:ext cx="1460546" cy="994744"/>
      </dsp:txXfrm>
    </dsp:sp>
    <dsp:sp modelId="{1B610CEC-F8C3-114F-A1C9-E8040EA0AE9D}">
      <dsp:nvSpPr>
        <dsp:cNvPr id="0" name=""/>
        <dsp:cNvSpPr/>
      </dsp:nvSpPr>
      <dsp:spPr>
        <a:xfrm>
          <a:off x="186266" y="0"/>
          <a:ext cx="2174917" cy="140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i="0" kern="1200" baseline="0">
              <a:latin typeface="Calibri"/>
            </a:rPr>
            <a:t>Over- zealous</a:t>
          </a:r>
          <a:endParaRPr lang="en-US" sz="1700" kern="1200"/>
        </a:p>
      </dsp:txBody>
      <dsp:txXfrm>
        <a:off x="217214" y="30948"/>
        <a:ext cx="1460546" cy="994744"/>
      </dsp:txXfrm>
    </dsp:sp>
    <dsp:sp modelId="{8D063E8C-2D1A-E64B-802C-8E5742F71D3E}">
      <dsp:nvSpPr>
        <dsp:cNvPr id="0" name=""/>
        <dsp:cNvSpPr/>
      </dsp:nvSpPr>
      <dsp:spPr>
        <a:xfrm>
          <a:off x="1097618" y="250952"/>
          <a:ext cx="1906354" cy="190635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Calibri"/>
            </a:rPr>
            <a:t>GOV’T</a:t>
          </a:r>
          <a:endParaRPr lang="en-US" sz="1800" kern="1200"/>
        </a:p>
      </dsp:txBody>
      <dsp:txXfrm>
        <a:off x="1655976" y="809310"/>
        <a:ext cx="1347996" cy="1347996"/>
      </dsp:txXfrm>
    </dsp:sp>
    <dsp:sp modelId="{3C6B7790-81BD-D249-B648-31EBDE1525CD}">
      <dsp:nvSpPr>
        <dsp:cNvPr id="0" name=""/>
        <dsp:cNvSpPr/>
      </dsp:nvSpPr>
      <dsp:spPr>
        <a:xfrm rot="5400000">
          <a:off x="3092026" y="250952"/>
          <a:ext cx="1906354" cy="190635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Calibri"/>
            </a:rPr>
            <a:t>BUSINESS</a:t>
          </a:r>
          <a:endParaRPr lang="en-US" sz="1400" kern="1200"/>
        </a:p>
      </dsp:txBody>
      <dsp:txXfrm rot="-5400000">
        <a:off x="3092026" y="809310"/>
        <a:ext cx="1347996" cy="1347996"/>
      </dsp:txXfrm>
    </dsp:sp>
    <dsp:sp modelId="{D7CF2D49-C715-A14C-8448-641106058DEC}">
      <dsp:nvSpPr>
        <dsp:cNvPr id="0" name=""/>
        <dsp:cNvSpPr/>
      </dsp:nvSpPr>
      <dsp:spPr>
        <a:xfrm rot="10800000">
          <a:off x="3092026" y="2245360"/>
          <a:ext cx="1906354" cy="190635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CRIMINALs</a:t>
          </a:r>
          <a:endParaRPr lang="en-US" sz="1400" kern="1200"/>
        </a:p>
      </dsp:txBody>
      <dsp:txXfrm rot="10800000">
        <a:off x="3092026" y="2245360"/>
        <a:ext cx="1347996" cy="1347996"/>
      </dsp:txXfrm>
    </dsp:sp>
    <dsp:sp modelId="{1D02D283-F410-C748-BB8C-A396053CB4B7}">
      <dsp:nvSpPr>
        <dsp:cNvPr id="0" name=""/>
        <dsp:cNvSpPr/>
      </dsp:nvSpPr>
      <dsp:spPr>
        <a:xfrm rot="16200000">
          <a:off x="1097618" y="2245360"/>
          <a:ext cx="1906354" cy="190635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0" kern="1200" baseline="0">
              <a:latin typeface="Calibri"/>
            </a:rPr>
            <a:t>YOU</a:t>
          </a:r>
          <a:r>
            <a:rPr lang="en-US" sz="1800" b="1" i="0" kern="1200">
              <a:latin typeface="Calibri"/>
            </a:rPr>
            <a:t> </a:t>
          </a:r>
          <a:endParaRPr lang="en-US" sz="1400" kern="1200"/>
        </a:p>
      </dsp:txBody>
      <dsp:txXfrm rot="5400000">
        <a:off x="1655976" y="2245360"/>
        <a:ext cx="1347996" cy="1347996"/>
      </dsp:txXfrm>
    </dsp:sp>
    <dsp:sp modelId="{E50AA8F4-5D67-3B41-B475-A2D21022005C}">
      <dsp:nvSpPr>
        <dsp:cNvPr id="0" name=""/>
        <dsp:cNvSpPr/>
      </dsp:nvSpPr>
      <dsp:spPr>
        <a:xfrm>
          <a:off x="2718900" y="1805093"/>
          <a:ext cx="658198" cy="572346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7881306-F772-BB43-924C-AD2647480D27}">
      <dsp:nvSpPr>
        <dsp:cNvPr id="0" name=""/>
        <dsp:cNvSpPr/>
      </dsp:nvSpPr>
      <dsp:spPr>
        <a:xfrm rot="10800000">
          <a:off x="2718900" y="2025226"/>
          <a:ext cx="658198" cy="572346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17C2F-4445-F240-ADF4-55219F0B2CB2}">
      <dsp:nvSpPr>
        <dsp:cNvPr id="0" name=""/>
        <dsp:cNvSpPr/>
      </dsp:nvSpPr>
      <dsp:spPr>
        <a:xfrm>
          <a:off x="1422914" y="-83832"/>
          <a:ext cx="5155171" cy="5155171"/>
        </a:xfrm>
        <a:prstGeom prst="circularArrow">
          <a:avLst>
            <a:gd name="adj1" fmla="val 5544"/>
            <a:gd name="adj2" fmla="val 330680"/>
            <a:gd name="adj3" fmla="val 14503130"/>
            <a:gd name="adj4" fmla="val 1695746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DB2A8C-6E11-AF41-ADC3-2FDE3D7A2841}">
      <dsp:nvSpPr>
        <dsp:cNvPr id="0" name=""/>
        <dsp:cNvSpPr/>
      </dsp:nvSpPr>
      <dsp:spPr>
        <a:xfrm>
          <a:off x="3190828" y="2130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Vendor promotes! </a:t>
          </a:r>
          <a:endParaRPr lang="en-US" sz="1400" kern="1200" dirty="0"/>
        </a:p>
      </dsp:txBody>
      <dsp:txXfrm>
        <a:off x="3230353" y="41655"/>
        <a:ext cx="1540293" cy="730621"/>
      </dsp:txXfrm>
    </dsp:sp>
    <dsp:sp modelId="{6948AAF9-81A3-474A-80B8-F71FC9085C76}">
      <dsp:nvSpPr>
        <dsp:cNvPr id="0" name=""/>
        <dsp:cNvSpPr/>
      </dsp:nvSpPr>
      <dsp:spPr>
        <a:xfrm>
          <a:off x="5299204" y="1034167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Software promotes!</a:t>
          </a:r>
          <a:endParaRPr lang="en-US" sz="1400" kern="1200" dirty="0"/>
        </a:p>
      </dsp:txBody>
      <dsp:txXfrm>
        <a:off x="5338729" y="1073692"/>
        <a:ext cx="1540293" cy="730621"/>
      </dsp:txXfrm>
    </dsp:sp>
    <dsp:sp modelId="{13AED0AE-46C4-5740-8059-33E07F43FA50}">
      <dsp:nvSpPr>
        <dsp:cNvPr id="0" name=""/>
        <dsp:cNvSpPr/>
      </dsp:nvSpPr>
      <dsp:spPr>
        <a:xfrm>
          <a:off x="5515209" y="2474077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Minors think it</a:t>
          </a:r>
          <a:r>
            <a:rPr lang="fr-FR" sz="1400" kern="1200" dirty="0" smtClean="0"/>
            <a:t>’</a:t>
          </a:r>
          <a:r>
            <a:rPr lang="en-US" sz="1400" kern="1200" dirty="0" smtClean="0"/>
            <a:t>s a party!</a:t>
          </a:r>
          <a:endParaRPr lang="en-US" sz="1400" kern="1200" dirty="0"/>
        </a:p>
      </dsp:txBody>
      <dsp:txXfrm>
        <a:off x="5554734" y="2513602"/>
        <a:ext cx="1540293" cy="730621"/>
      </dsp:txXfrm>
    </dsp:sp>
    <dsp:sp modelId="{3EA324A5-989D-B24E-8C0B-05C7ECED48F9}">
      <dsp:nvSpPr>
        <dsp:cNvPr id="0" name=""/>
        <dsp:cNvSpPr/>
      </dsp:nvSpPr>
      <dsp:spPr>
        <a:xfrm>
          <a:off x="4867249" y="3985989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Victims hide: silence, shame</a:t>
          </a:r>
          <a:endParaRPr lang="en-US" sz="1400" kern="1200" dirty="0"/>
        </a:p>
      </dsp:txBody>
      <dsp:txXfrm>
        <a:off x="4906774" y="4025514"/>
        <a:ext cx="1540293" cy="730621"/>
      </dsp:txXfrm>
    </dsp:sp>
    <dsp:sp modelId="{F908457B-4DAB-0542-B2BD-8CEBDC259A7A}">
      <dsp:nvSpPr>
        <dsp:cNvPr id="0" name=""/>
        <dsp:cNvSpPr/>
      </dsp:nvSpPr>
      <dsp:spPr>
        <a:xfrm>
          <a:off x="1627433" y="3913993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Information asymmetry</a:t>
          </a:r>
          <a:endParaRPr lang="en-US" sz="1400" kern="1200" dirty="0"/>
        </a:p>
      </dsp:txBody>
      <dsp:txXfrm>
        <a:off x="1666958" y="3953518"/>
        <a:ext cx="1540293" cy="730621"/>
      </dsp:txXfrm>
    </dsp:sp>
    <dsp:sp modelId="{968AB83D-F26E-8C45-BBFC-08B2CD1D8FDE}">
      <dsp:nvSpPr>
        <dsp:cNvPr id="0" name=""/>
        <dsp:cNvSpPr/>
      </dsp:nvSpPr>
      <dsp:spPr>
        <a:xfrm>
          <a:off x="763482" y="2474084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Cost/benefit analysis FAIL</a:t>
          </a:r>
          <a:endParaRPr lang="en-US" sz="1400" kern="1200" dirty="0"/>
        </a:p>
      </dsp:txBody>
      <dsp:txXfrm>
        <a:off x="803007" y="2513609"/>
        <a:ext cx="1540293" cy="730621"/>
      </dsp:txXfrm>
    </dsp:sp>
    <dsp:sp modelId="{7D98B9EF-217E-B942-AE2A-FC16DC409945}">
      <dsp:nvSpPr>
        <dsp:cNvPr id="0" name=""/>
        <dsp:cNvSpPr/>
      </dsp:nvSpPr>
      <dsp:spPr>
        <a:xfrm>
          <a:off x="835486" y="1034162"/>
          <a:ext cx="1619343" cy="8096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Over-sharing seems normal…</a:t>
          </a:r>
          <a:endParaRPr lang="en-US" sz="1400" kern="1200" dirty="0"/>
        </a:p>
      </dsp:txBody>
      <dsp:txXfrm>
        <a:off x="875011" y="1073687"/>
        <a:ext cx="1540293" cy="730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0F959-6E3A-984D-B18B-7BDEAA9CB18F}" type="datetimeFigureOut">
              <a:rPr lang="en-AU"/>
              <a:pPr/>
              <a:t>16/10/14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84A7A-1CF6-F343-9D00-DEFA9EA049FC}" type="slidenum">
              <a:rPr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625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fld id="{A0C64316-B67A-E240-A03D-AE8874E1E21F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579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7655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4150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215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9284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3974" y="3257358"/>
            <a:ext cx="7316054" cy="3086264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5178468" y="6513619"/>
            <a:ext cx="3963397" cy="3432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B45E775-A2D3-495E-B31D-E6A53280658B}" type="slidenum">
              <a:rPr lang="en-AU"/>
              <a:pPr/>
              <a:t>27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747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3201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0194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291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95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086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95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9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A4C58-2980-A447-A8B3-43AD3BBC8315}" type="slidenum">
              <a:rPr lang="en-AU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3974" y="3257358"/>
            <a:ext cx="7316054" cy="3086264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5178468" y="6513619"/>
            <a:ext cx="3963397" cy="3432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B45E775-A2D3-495E-B31D-E6A53280658B}" type="slidenum">
              <a:rPr lang="en-AU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4965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2639F-0DBE-4554-A522-93C3152BFD2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9893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F88615-C40C-F445-A519-1EDB8A915AFD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D886F4-7CFF-974D-9209-D47BE9A2D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289D-0B40-864F-BC56-993DFADC30C9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3410-E2BF-4C42-8CEC-9B6BCE5E89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ACC9F-E552-FE41-A2AA-36E40C488945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5C57D-1E6E-9941-890C-15BC78DA55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5AF98-F49C-9247-A3ED-2A1E31208A47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EC757-F01C-7E49-8DEF-1FE553DEDC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DDBA-4F2F-504E-988A-4994E00CE55D}" type="datetime1">
              <a:rPr lang="en-US"/>
              <a:pPr>
                <a:defRPr/>
              </a:pPr>
              <a:t>16/10/14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82182-8F93-3847-AF13-F912F2F82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A9CB7-8FFB-B442-9FB2-3938EFEE119F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FF059-8369-384D-AB60-4602D9FB40A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BF4C-1378-D146-AC3E-DC821C692291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8EF5-A924-494E-897B-185EB5F3439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897F-7875-7D45-B13F-413413CB0A29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3DD4-332C-9849-A6A5-BAB35B1E87C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ED538-4188-F141-B7DE-85A4A181E34F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8CAFC-B791-DC4E-9F9C-2A0C637DD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4806F-E8E2-B944-A370-EEB945DE1776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BBC3-12D9-E049-83E6-39F1369CB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AU" noProof="0" dirty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792BB7-7798-5747-BB18-2C2F7500128E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F37A65-EC69-6846-ADD1-2D460198B58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9D30C3E4-251B-D044-8423-BA2BC3A1F032}" type="datetime1">
              <a:rPr lang="en-AU"/>
              <a:pPr>
                <a:defRPr/>
              </a:pPr>
              <a:t>16/10/14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CEEEEC1B-C8AD-0B41-8574-FAEA3E86B9E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47" r:id="rId2"/>
    <p:sldLayoutId id="2147484452" r:id="rId3"/>
    <p:sldLayoutId id="2147484453" r:id="rId4"/>
    <p:sldLayoutId id="2147484454" r:id="rId5"/>
    <p:sldLayoutId id="2147484455" r:id="rId6"/>
    <p:sldLayoutId id="2147484448" r:id="rId7"/>
    <p:sldLayoutId id="2147484456" r:id="rId8"/>
    <p:sldLayoutId id="2147484457" r:id="rId9"/>
    <p:sldLayoutId id="2147484449" r:id="rId10"/>
    <p:sldLayoutId id="21474844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/>
          <a:ea typeface="ＭＳ Ｐゴシック" pitchFamily="-107" charset="-128"/>
          <a:cs typeface="ＭＳ Ｐゴシック" pitchFamily="-107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Calibri"/>
          <a:ea typeface="ＭＳ Ｐゴシック" pitchFamily="-107" charset="-128"/>
          <a:cs typeface="ＭＳ Ｐゴシック" pitchFamily="-107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Calibri"/>
          <a:ea typeface="ＭＳ Ｐゴシック" pitchFamily="-107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Calibri"/>
          <a:ea typeface="ＭＳ Ｐゴシック" pitchFamily="-107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Calibri"/>
          <a:ea typeface="ＭＳ Ｐゴシック" pitchFamily="-107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Calibri"/>
          <a:ea typeface="ＭＳ Ｐゴシック" pitchFamily="-107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.vaile@unsw.edu.a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ustlii.edu.au/au/legis/cth/consol_act/sa200366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elimiter.com.au/2012/05/31/data-retention-proposal-still-hazy-even-within-govt/" TargetMode="External"/><Relationship Id="rId4" Type="http://schemas.openxmlformats.org/officeDocument/2006/relationships/hyperlink" Target="http://Conventions.coe.int/Treaty/Commun/ListeTraites.asp?CM=8&amp;CL=ENG" TargetMode="External"/><Relationship Id="rId5" Type="http://schemas.openxmlformats.org/officeDocument/2006/relationships/hyperlink" Target="https://flipboard.com/section/whistleblowers-and-leakers-b10PVo" TargetMode="External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.au/url?sa=t&amp;rct=j&amp;q=EQUIPPING+AUSTRALIA+AGAINST+EMERGING+AND+EVOLVING+THREATS&amp;source=web&amp;cd=1&amp;ved=0CCYQFjAA&amp;url=http://www.aph.gov.au/Parliamentary_Business/Committees/House_of_Representatives_Committees?url=pjcis/nsl2012/additional/discussion%20paper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lipboard.com/section/facebook,-google-&amp;-social-media-privacy-bHk1gK" TargetMode="External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4" Type="http://schemas.openxmlformats.org/officeDocument/2006/relationships/image" Target="../media/image6.png"/><Relationship Id="rId15" Type="http://schemas.openxmlformats.org/officeDocument/2006/relationships/image" Target="../media/image7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flipboard.com/profile/unsecurity" TargetMode="External"/><Relationship Id="rId4" Type="http://schemas.openxmlformats.org/officeDocument/2006/relationships/hyperlink" Target="https://flipboard.com/section/big-data-analytics-&amp;-behavioural-profiling-bqdmfI" TargetMode="External"/><Relationship Id="rId5" Type="http://schemas.openxmlformats.org/officeDocument/2006/relationships/hyperlink" Target="http://bit.ly/1CkRufl" TargetMode="External"/><Relationship Id="rId6" Type="http://schemas.openxmlformats.org/officeDocument/2006/relationships/hyperlink" Target="https://flipboard.com/section/facebook,-google-&amp;-social-media-privacy-bHk1gK" TargetMode="External"/><Relationship Id="rId7" Type="http://schemas.openxmlformats.org/officeDocument/2006/relationships/hyperlink" Target="https://flipboard.com/section/harassment,-revenge-porn-&amp;-bullying-online-__ZmxpcGJvYXJkL2N1cmF0b3IlMkZtYWdhemluZSUyRkUzbmI0aHdWU2pLalM1R3dBeDlFRlElM0FtJTNBMjg0Mjk4OTI=" TargetMode="External"/><Relationship Id="rId8" Type="http://schemas.openxmlformats.org/officeDocument/2006/relationships/hyperlink" Target="https://flipboard.com/section/uberveillance-bYq01b" TargetMode="External"/><Relationship Id="rId9" Type="http://schemas.openxmlformats.org/officeDocument/2006/relationships/hyperlink" Target="https://flipboard.com/section/whistleblowers-and-leakers-b10PVo" TargetMode="External"/><Relationship Id="rId10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CkRufl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board.com/section/big-data-analytics-&amp;-behavioural-profiling-bqdmfI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aselaw.nsw.gov.au/action/pjudg?jgmtid=157947" TargetMode="External"/><Relationship Id="rId3" Type="http://schemas.openxmlformats.org/officeDocument/2006/relationships/hyperlink" Target="http://www.austlii.edu.au/au/legis/nsw/consol_act/ca190082/s578c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lipboard.com/section/harassment,-revenge-porn-&amp;-bullying-online-__ZmxpcGJvYXJkL2N1cmF0b3IlMkZtYWdhemluZSUyRkUzbmI0aHdWU2pLalM1R3dBeDlFRlElM0FtJTNBMjg0Mjk4OTI=" TargetMode="External"/><Relationship Id="rId3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yberlawcentre.org/censorship/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rtome.org/panopticon1.htm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_Declaration_of_the_Independence_of_Cyberspace" TargetMode="External"/><Relationship Id="rId4" Type="http://schemas.openxmlformats.org/officeDocument/2006/relationships/hyperlink" Target="http://www.austlii.edu.au/cgi-bin/LawCite?cit=%5B2010%5D%20FCA%2024" TargetMode="External"/><Relationship Id="rId5" Type="http://schemas.openxmlformats.org/officeDocument/2006/relationships/hyperlink" Target="http://cyberlawcentre.org/onlinecode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1149"/>
            <a:ext cx="7901346" cy="1829761"/>
          </a:xfrm>
        </p:spPr>
        <p:txBody>
          <a:bodyPr>
            <a:noAutofit/>
          </a:bodyPr>
          <a:lstStyle/>
          <a:p>
            <a:pPr>
              <a:tabLst>
                <a:tab pos="171450" algn="l"/>
              </a:tabLst>
            </a:pPr>
            <a:r>
              <a:rPr lang="en-US" sz="4400"/>
              <a:t>Regulatory implications of </a:t>
            </a:r>
            <a:br>
              <a:rPr lang="en-US" sz="4400"/>
            </a:br>
            <a:r>
              <a:rPr lang="en-US" sz="4400"/>
              <a:t>social media</a:t>
            </a:r>
            <a:endParaRPr lang="en-AU" sz="4400">
              <a:ea typeface="+mj-ea"/>
              <a:cs typeface="+mj-cs"/>
            </a:endParaRPr>
          </a:p>
        </p:txBody>
      </p:sp>
      <p:sp>
        <p:nvSpPr>
          <p:cNvPr id="15363" name="Subtitle 6"/>
          <p:cNvSpPr>
            <a:spLocks noGrp="1"/>
          </p:cNvSpPr>
          <p:nvPr>
            <p:ph type="subTitle" idx="1"/>
          </p:nvPr>
        </p:nvSpPr>
        <p:spPr>
          <a:xfrm>
            <a:off x="143395" y="3611562"/>
            <a:ext cx="8554618" cy="3436659"/>
          </a:xfrm>
        </p:spPr>
        <p:txBody>
          <a:bodyPr/>
          <a:lstStyle/>
          <a:p>
            <a:pPr marR="0" eaLnBrk="1" hangingPunct="1"/>
            <a:r>
              <a:rPr lang="en-US" sz="2800" i="1" dirty="0"/>
              <a:t>David Vaile</a:t>
            </a:r>
            <a:br>
              <a:rPr lang="en-US" sz="2800" i="1" dirty="0"/>
            </a:br>
            <a:r>
              <a:rPr lang="en-AU" sz="2800" dirty="0"/>
              <a:t>Cyberspace Law and Policy Community, UNSW </a:t>
            </a:r>
            <a:r>
              <a:rPr lang="en-AU" sz="2800" dirty="0" smtClean="0"/>
              <a:t>Law</a:t>
            </a:r>
            <a:endParaRPr lang="en-AU" sz="2800" dirty="0"/>
          </a:p>
          <a:p>
            <a:pPr marR="0" eaLnBrk="1" hangingPunct="1"/>
            <a:r>
              <a:rPr lang="en-AU" sz="2800" i="1" dirty="0" err="1">
                <a:ea typeface="ＭＳ Ｐゴシック" charset="-128"/>
                <a:cs typeface="ＭＳ Ｐゴシック" charset="-128"/>
                <a:hlinkClick r:id="rId3"/>
              </a:rPr>
              <a:t>d.vaile@unsw.edu.au</a:t>
            </a:r>
            <a:endParaRPr lang="en-AU" sz="2800" i="1" dirty="0">
              <a:ea typeface="ＭＳ Ｐゴシック" charset="-128"/>
              <a:cs typeface="ＭＳ Ｐゴシック" charset="-128"/>
            </a:endParaRPr>
          </a:p>
          <a:p>
            <a:pPr marR="0" eaLnBrk="1" hangingPunct="1"/>
            <a:endParaRPr lang="en-AU" sz="2800" dirty="0">
              <a:ea typeface="ＭＳ Ｐゴシック" charset="-128"/>
              <a:cs typeface="ＭＳ Ｐゴシック" charset="-128"/>
            </a:endParaRPr>
          </a:p>
          <a:p>
            <a:pPr marR="0" algn="l" eaLnBrk="1" hangingPunct="1"/>
            <a:r>
              <a:rPr lang="en-AU" sz="4000" b="1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http://</a:t>
            </a:r>
            <a:r>
              <a:rPr lang="en-AU" sz="4000" b="1" dirty="0" err="1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cyberlawcentre.org</a:t>
            </a:r>
            <a:r>
              <a:rPr lang="en-AU" sz="4000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/</a:t>
            </a:r>
            <a:br>
              <a:rPr lang="en-AU" sz="4000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</a:br>
            <a:r>
              <a:rPr lang="en-AU" sz="4000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2014</a:t>
            </a:r>
            <a:r>
              <a:rPr lang="en-AU" sz="4000" b="1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/talks/</a:t>
            </a:r>
            <a:r>
              <a:rPr lang="en-AU" sz="4000" b="1" dirty="0" err="1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/>
                  </a:outerShdw>
                </a:effectLst>
              </a:rPr>
              <a:t>uts.pptx</a:t>
            </a:r>
            <a:endParaRPr lang="en-AU" sz="4000" b="1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/>
                </a:outerShdw>
              </a:effectLst>
            </a:endParaRPr>
          </a:p>
          <a:p>
            <a:pPr marR="0" eaLnBrk="1" hangingPunct="1"/>
            <a:endParaRPr lang="en-A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The Four Riders of the Apocalypse:</a:t>
            </a:r>
          </a:p>
          <a:p>
            <a:pPr lvl="1" eaLnBrk="1" hangingPunct="1"/>
            <a:r>
              <a:rPr lang="en-AU">
                <a:ea typeface="ＭＳ Ｐゴシック" charset="-128"/>
                <a:cs typeface="ＭＳ Ｐゴシック" charset="-128"/>
              </a:rPr>
              <a:t>You, your mate, YouTube and FaceBook</a:t>
            </a:r>
          </a:p>
          <a:p>
            <a:pPr lvl="1" eaLnBrk="1" hangingPunct="1"/>
            <a:r>
              <a:rPr lang="en-AU">
                <a:ea typeface="ＭＳ Ｐゴシック" charset="-128"/>
                <a:cs typeface="ＭＳ Ｐゴシック" charset="-128"/>
              </a:rPr>
              <a:t>The evil data mongers of cyber-Russia</a:t>
            </a:r>
          </a:p>
          <a:p>
            <a:pPr lvl="1" eaLnBrk="1" hangingPunct="1"/>
            <a:r>
              <a:rPr lang="en-AU">
                <a:ea typeface="ＭＳ Ｐゴシック" charset="-128"/>
                <a:cs typeface="ＭＳ Ｐゴシック" charset="-128"/>
              </a:rPr>
              <a:t>Businesses who just want to know you</a:t>
            </a:r>
          </a:p>
          <a:p>
            <a:pPr lvl="1" eaLnBrk="1" hangingPunct="1"/>
            <a:r>
              <a:rPr lang="en-AU">
                <a:ea typeface="ＭＳ Ｐゴシック" charset="-128"/>
                <a:cs typeface="ＭＳ Ｐゴシック" charset="-128"/>
              </a:rPr>
              <a:t>Government agencies who just need to catch you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One law to rule them all? 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Will our current apathy become as unfashionable as climate change denial when consequences realised? 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Or are privacy advocates just old paranoid whingers?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>Threats to privacy and</a:t>
            </a:r>
            <a:r>
              <a:rPr lang="en-AU" baseline="0">
                <a:ea typeface="ＭＳ Ｐゴシック" charset="-128"/>
                <a:cs typeface="ＭＳ Ｐゴシック" charset="-128"/>
              </a:rPr>
              <a:t> PI security </a:t>
            </a:r>
            <a:endParaRPr lang="en-AU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Four Riders…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46082" name="Text Placeholder 3"/>
          <p:cNvSpPr>
            <a:spLocks noGrp="1"/>
          </p:cNvSpPr>
          <p:nvPr>
            <p:ph type="body" idx="1"/>
          </p:nvPr>
        </p:nvSpPr>
        <p:spPr>
          <a:xfrm>
            <a:off x="3109684" y="4005065"/>
            <a:ext cx="4852231" cy="688975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dirty="0" smtClean="0"/>
              <a:t>Are we (almost) all part of the problem?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11355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07429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Four Riders of </a:t>
            </a:r>
            <a:br>
              <a:rPr lang="en-AU" dirty="0" smtClean="0"/>
            </a:br>
            <a:r>
              <a:rPr lang="en-AU" dirty="0" smtClean="0"/>
              <a:t>the Personal Info. Security Apocalypse 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68377" y="1676400"/>
            <a:ext cx="8590572" cy="4572000"/>
          </a:xfrm>
        </p:spPr>
        <p:txBody>
          <a:bodyPr/>
          <a:lstStyle/>
          <a:p>
            <a:r>
              <a:rPr lang="en-AU" sz="2400" dirty="0" smtClean="0"/>
              <a:t>I start from User/ Citizen/ Consumer/ Voter/ Customer perspective, so not take other stakeholders at face value.</a:t>
            </a:r>
          </a:p>
          <a:p>
            <a:r>
              <a:rPr lang="en-AU" sz="2400" dirty="0" smtClean="0"/>
              <a:t>Risk driven development, ‘User centred design’ is the only way to make safe software that works. Risks for users first &amp; main thing.</a:t>
            </a:r>
          </a:p>
          <a:p>
            <a:r>
              <a:rPr lang="en-AU" sz="2400" dirty="0" smtClean="0"/>
              <a:t>(Backed up by consumer protection experience; Codes often fail)</a:t>
            </a:r>
            <a:endParaRPr lang="en-AU" sz="2400" dirty="0"/>
          </a:p>
          <a:p>
            <a:r>
              <a:rPr lang="en-AU" sz="2400" dirty="0" smtClean="0"/>
              <a:t>Other participants, stakeholders, interests in online social media often claim to be, like Kevin, ‘here to help’.</a:t>
            </a:r>
          </a:p>
          <a:p>
            <a:r>
              <a:rPr lang="en-AU" sz="2400" dirty="0" smtClean="0"/>
              <a:t>But most have potential conflict of interest, so use spin to deny.</a:t>
            </a:r>
          </a:p>
          <a:p>
            <a:r>
              <a:rPr lang="en-AU" sz="2400" dirty="0" smtClean="0"/>
              <a:t>Necessary to recognise that, rather than there being a bunch of bad guys, tame consumers &amp; nice helpers, many are complicit …</a:t>
            </a:r>
          </a:p>
        </p:txBody>
      </p:sp>
    </p:spTree>
    <p:extLst>
      <p:ext uri="{BB962C8B-B14F-4D97-AF65-F5344CB8AC3E}">
        <p14:creationId xmlns:p14="http://schemas.microsoft.com/office/powerpoint/2010/main" val="152849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07429" cy="11430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Four Riders of the </a:t>
            </a:r>
            <a:br>
              <a:rPr lang="en-US" smtClean="0"/>
            </a:br>
            <a:r>
              <a:rPr lang="en-US" smtClean="0"/>
              <a:t>[online privacy/security] Apocalypse</a:t>
            </a:r>
          </a:p>
        </p:txBody>
      </p:sp>
      <p:sp>
        <p:nvSpPr>
          <p:cNvPr id="8" name="Lightning Bolt 7"/>
          <p:cNvSpPr/>
          <p:nvPr/>
        </p:nvSpPr>
        <p:spPr>
          <a:xfrm>
            <a:off x="-1476672" y="980728"/>
            <a:ext cx="797627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Lightning Bolt 8"/>
          <p:cNvSpPr/>
          <p:nvPr/>
        </p:nvSpPr>
        <p:spPr>
          <a:xfrm>
            <a:off x="-1476672" y="2564904"/>
            <a:ext cx="797627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4"/>
          <p:cNvSpPr/>
          <p:nvPr/>
        </p:nvSpPr>
        <p:spPr>
          <a:xfrm>
            <a:off x="1647368" y="2357521"/>
            <a:ext cx="1994066" cy="9188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00" b="1" i="0" kern="1200" baseline="0">
              <a:latin typeface="Calibri"/>
            </a:endParaRPr>
          </a:p>
        </p:txBody>
      </p:sp>
      <p:sp>
        <p:nvSpPr>
          <p:cNvPr id="16" name="Oval 4"/>
          <p:cNvSpPr/>
          <p:nvPr/>
        </p:nvSpPr>
        <p:spPr>
          <a:xfrm>
            <a:off x="1713837" y="4660374"/>
            <a:ext cx="1994068" cy="14256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i="0" kern="1200" baseline="0">
                <a:latin typeface="Calibri"/>
              </a:rPr>
              <a:t>OU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55620332"/>
              </p:ext>
            </p:extLst>
          </p:nvPr>
        </p:nvGraphicFramePr>
        <p:xfrm>
          <a:off x="1580898" y="1916833"/>
          <a:ext cx="6096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924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Four Riders are the threat</a:t>
            </a:r>
            <a:endParaRPr lang="en-AU" sz="3600" i="1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39295" y="1556792"/>
            <a:ext cx="8550234" cy="4572000"/>
          </a:xfrm>
        </p:spPr>
        <p:txBody>
          <a:bodyPr/>
          <a:lstStyle/>
          <a:p>
            <a:r>
              <a:rPr lang="en-AU" sz="2400" b="1" dirty="0" smtClean="0"/>
              <a:t>Government</a:t>
            </a:r>
            <a:r>
              <a:rPr lang="en-AU" sz="2400" dirty="0" smtClean="0"/>
              <a:t> has powers of compulsion as well as persuasion, and can be tempted to exploit fears to act in secret. [PRISM]</a:t>
            </a:r>
            <a:br>
              <a:rPr lang="en-AU" sz="2400" dirty="0" smtClean="0"/>
            </a:br>
            <a:r>
              <a:rPr lang="en-AU" sz="2400" dirty="0" smtClean="0"/>
              <a:t>Regulators are subject to risk of ‘capture’ and taming.</a:t>
            </a:r>
            <a:endParaRPr lang="en-AU" sz="2400" dirty="0"/>
          </a:p>
          <a:p>
            <a:r>
              <a:rPr lang="en-AU" sz="2400" b="1" dirty="0" smtClean="0"/>
              <a:t>Businesses</a:t>
            </a:r>
            <a:r>
              <a:rPr lang="en-AU" sz="2400" dirty="0" smtClean="0"/>
              <a:t> undermining a strong approach to respect for self and others’ privacy have both a strong profit motive, and the best tools of persuasion and spin, as advertisers and marketers!</a:t>
            </a:r>
          </a:p>
          <a:p>
            <a:r>
              <a:rPr lang="en-AU" sz="2400" dirty="0" smtClean="0"/>
              <a:t>‘</a:t>
            </a:r>
            <a:r>
              <a:rPr lang="en-AU" sz="2400" b="1" dirty="0" smtClean="0"/>
              <a:t>Bad guys</a:t>
            </a:r>
            <a:r>
              <a:rPr lang="en-AU" sz="2400" dirty="0" smtClean="0"/>
              <a:t>’ are not going to be ‘scare the horses’ by being very visible in their exploitation of over sharing, but they’re skilled.</a:t>
            </a:r>
          </a:p>
          <a:p>
            <a:r>
              <a:rPr lang="en-AU" sz="2400" b="1" dirty="0" smtClean="0"/>
              <a:t>Individuals</a:t>
            </a:r>
            <a:r>
              <a:rPr lang="en-AU" sz="2400" dirty="0" smtClean="0"/>
              <a:t> trampling the rights of themselves, friends or strangers tend to lower the bar, normalising risky behaviour.</a:t>
            </a:r>
          </a:p>
          <a:p>
            <a:r>
              <a:rPr lang="en-AU" sz="2400" dirty="0" smtClean="0"/>
              <a:t>All work against your interest in security – how to turn around?</a:t>
            </a:r>
          </a:p>
        </p:txBody>
      </p:sp>
    </p:spTree>
    <p:extLst>
      <p:ext uri="{BB962C8B-B14F-4D97-AF65-F5344CB8AC3E}">
        <p14:creationId xmlns:p14="http://schemas.microsoft.com/office/powerpoint/2010/main" val="181262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prstGeom prst="stripedRightArrow">
            <a:avLst/>
          </a:prstGeom>
        </p:spPr>
        <p:txBody>
          <a:bodyPr>
            <a:normAutofit fontScale="90000"/>
          </a:bodyPr>
          <a:lstStyle/>
          <a:p>
            <a:r>
              <a:rPr lang="en-AU" dirty="0" smtClean="0"/>
              <a:t>Private </a:t>
            </a:r>
            <a:r>
              <a:rPr lang="en-AU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AU" dirty="0" smtClean="0"/>
              <a:t> Public   [</a:t>
            </a:r>
            <a:r>
              <a:rPr lang="en-AU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AU" dirty="0" smtClean="0"/>
              <a:t> </a:t>
            </a:r>
            <a:r>
              <a:rPr lang="en-AU" dirty="0" smtClean="0">
                <a:sym typeface="Wingdings"/>
              </a:rPr>
              <a:t>Private ]</a:t>
            </a:r>
            <a:endParaRPr lang="en-AU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71499" y="1676400"/>
            <a:ext cx="8318029" cy="4632920"/>
          </a:xfrm>
        </p:spPr>
        <p:txBody>
          <a:bodyPr/>
          <a:lstStyle/>
          <a:p>
            <a:r>
              <a:rPr lang="en-AU" sz="2400" dirty="0" smtClean="0"/>
              <a:t>One goal of the Riders is to capture personal information by a process of luring it out into the open.</a:t>
            </a:r>
          </a:p>
          <a:p>
            <a:r>
              <a:rPr lang="en-AU" sz="2400" dirty="0" smtClean="0"/>
              <a:t>Claiming a bit of info about you is ‘public’ is not for some enhanced communal social space, the normal idea of ‘public’.</a:t>
            </a:r>
          </a:p>
          <a:p>
            <a:r>
              <a:rPr lang="en-AU" sz="2400" dirty="0" smtClean="0"/>
              <a:t>though encouraging people to be public seems harmless ...</a:t>
            </a:r>
          </a:p>
          <a:p>
            <a:r>
              <a:rPr lang="en-AU" sz="2400" dirty="0" smtClean="0"/>
              <a:t>But </a:t>
            </a:r>
            <a:r>
              <a:rPr lang="en-AU" sz="2400" dirty="0"/>
              <a:t>i</a:t>
            </a:r>
            <a:r>
              <a:rPr lang="en-AU" sz="2400" dirty="0" smtClean="0"/>
              <a:t>t is often with the ulterior motive of re-capturing the PI and appropriating it back into different private hands, grabbing it for private uses often hostile to the original owner: </a:t>
            </a:r>
          </a:p>
          <a:p>
            <a:r>
              <a:rPr lang="en-AU" sz="2400" dirty="0" smtClean="0"/>
              <a:t>Psycho-graphic profiling for marketing; Mass surveillance by secret foreign spy services; setting up a scam by fraudsters.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8528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Why do the Four Riders matter?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Presumption by many that government and industry are ‘here to help’, rather than both being part of the problems.</a:t>
            </a:r>
          </a:p>
          <a:p>
            <a:r>
              <a:rPr lang="en-AU" sz="2400" dirty="0"/>
              <a:t>Much </a:t>
            </a:r>
            <a:r>
              <a:rPr lang="en-AU" sz="2400" dirty="0" err="1"/>
              <a:t>cybersafety</a:t>
            </a:r>
            <a:r>
              <a:rPr lang="en-AU" sz="2400" dirty="0"/>
              <a:t> and </a:t>
            </a:r>
            <a:r>
              <a:rPr lang="en-AU" sz="2400" dirty="0" err="1"/>
              <a:t>cybersecurity</a:t>
            </a:r>
            <a:r>
              <a:rPr lang="en-AU" sz="2400" dirty="0"/>
              <a:t> education material is distorted by this </a:t>
            </a:r>
            <a:r>
              <a:rPr lang="en-AU" sz="2400" dirty="0" smtClean="0"/>
              <a:t>assumption.</a:t>
            </a:r>
            <a:endParaRPr lang="en-AU" sz="2400" dirty="0"/>
          </a:p>
          <a:p>
            <a:r>
              <a:rPr lang="en-AU" sz="2400" dirty="0" smtClean="0"/>
              <a:t>Good players in all four sectors - but serious risks from all too.</a:t>
            </a:r>
          </a:p>
          <a:p>
            <a:r>
              <a:rPr lang="en-AU" sz="2400" dirty="0"/>
              <a:t>Failing to see this may blind users to the worst risks for them in a given </a:t>
            </a:r>
            <a:r>
              <a:rPr lang="en-AU" sz="2400" dirty="0" smtClean="0"/>
              <a:t>situation.</a:t>
            </a:r>
            <a:endParaRPr lang="en-AU" sz="2400" dirty="0"/>
          </a:p>
          <a:p>
            <a:r>
              <a:rPr lang="en-AU" sz="2400" dirty="0" smtClean="0"/>
              <a:t>Also conveniently avoids focusing attention on governance and public policy failures which create those institutional risks.</a:t>
            </a:r>
          </a:p>
        </p:txBody>
      </p:sp>
    </p:spTree>
    <p:extLst>
      <p:ext uri="{BB962C8B-B14F-4D97-AF65-F5344CB8AC3E}">
        <p14:creationId xmlns:p14="http://schemas.microsoft.com/office/powerpoint/2010/main" val="366333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Four Riders and social media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Global online </a:t>
            </a:r>
            <a:r>
              <a:rPr lang="en-AU" sz="2400" b="1" dirty="0" smtClean="0"/>
              <a:t>Business</a:t>
            </a:r>
            <a:r>
              <a:rPr lang="en-AU" sz="2400" dirty="0" smtClean="0"/>
              <a:t> </a:t>
            </a:r>
            <a:r>
              <a:rPr lang="en-AU" sz="2400" b="1" dirty="0" smtClean="0"/>
              <a:t>models</a:t>
            </a:r>
            <a:r>
              <a:rPr lang="en-AU" sz="2400" dirty="0" smtClean="0"/>
              <a:t>: Social Media built on Users being data-hamsters (‘you are the product’), not Customers. CONFLICT?</a:t>
            </a:r>
          </a:p>
          <a:p>
            <a:r>
              <a:rPr lang="en-AU" sz="2400" b="1" dirty="0" smtClean="0"/>
              <a:t>Government</a:t>
            </a:r>
            <a:r>
              <a:rPr lang="en-AU" sz="2400" dirty="0" smtClean="0"/>
              <a:t> concern about abuses, but tempted by access to wantonly exposed data (retention, data mining). CONFLICT?</a:t>
            </a:r>
            <a:endParaRPr lang="en-AU" sz="2400" dirty="0"/>
          </a:p>
          <a:p>
            <a:r>
              <a:rPr lang="en-AU" sz="2400" b="1" dirty="0" smtClean="0"/>
              <a:t>Bad guys </a:t>
            </a:r>
            <a:r>
              <a:rPr lang="en-AU" sz="2400" dirty="0" smtClean="0"/>
              <a:t>adapting fast to the active promotion of gullible self indulgence, harvesting </a:t>
            </a:r>
            <a:r>
              <a:rPr lang="en-AU" sz="2400" dirty="0"/>
              <a:t>for anti-police face recognition </a:t>
            </a:r>
            <a:r>
              <a:rPr lang="en-AU" sz="2400" dirty="0" smtClean="0"/>
              <a:t>efforts.</a:t>
            </a:r>
          </a:p>
          <a:p>
            <a:r>
              <a:rPr lang="en-AU" sz="2400" dirty="0" smtClean="0"/>
              <a:t>Some </a:t>
            </a:r>
            <a:r>
              <a:rPr lang="en-AU" sz="2400" b="1" dirty="0" smtClean="0"/>
              <a:t>Individuals</a:t>
            </a:r>
            <a:r>
              <a:rPr lang="en-AU" sz="2400" dirty="0" smtClean="0"/>
              <a:t> disrespectful of their own, and other people’s, personal information security and privacy.  Ignorance, youth: key – CONSEQUENCES?</a:t>
            </a:r>
          </a:p>
          <a:p>
            <a:r>
              <a:rPr lang="en-AU" sz="2400" dirty="0" smtClean="0"/>
              <a:t>These four nasties should not lower the bar. </a:t>
            </a:r>
          </a:p>
        </p:txBody>
      </p:sp>
    </p:spTree>
    <p:extLst>
      <p:ext uri="{BB962C8B-B14F-4D97-AF65-F5344CB8AC3E}">
        <p14:creationId xmlns:p14="http://schemas.microsoft.com/office/powerpoint/2010/main" val="180458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/>
            </a:r>
            <a:br>
              <a:rPr lang="en-AU">
                <a:ea typeface="ＭＳ Ｐゴシック" charset="-128"/>
                <a:cs typeface="ＭＳ Ｐゴシック" charset="-128"/>
              </a:rPr>
            </a:br>
            <a:r>
              <a:rPr lang="en-AU" b="0" i="1">
                <a:ea typeface="ＭＳ Ｐゴシック" charset="-128"/>
                <a:cs typeface="ＭＳ Ｐゴシック" charset="-128"/>
              </a:rPr>
              <a:t>Baddies &amp; Business</a:t>
            </a:r>
            <a:r>
              <a:rPr lang="en-AU">
                <a:ea typeface="ＭＳ Ｐゴシック" charset="-128"/>
                <a:cs typeface="ＭＳ Ｐゴシック" charset="-128"/>
              </a:rPr>
              <a:t/>
            </a:r>
            <a:br>
              <a:rPr lang="en-AU">
                <a:ea typeface="ＭＳ Ｐゴシック" charset="-128"/>
                <a:cs typeface="ＭＳ Ｐゴシック" charset="-128"/>
              </a:rPr>
            </a:br>
            <a:r>
              <a:rPr lang="en-AU">
                <a:ea typeface="ＭＳ Ｐゴシック" charset="-128"/>
                <a:cs typeface="ＭＳ Ｐゴシック" charset="-128"/>
              </a:rPr>
              <a:t>Breaking bad: </a:t>
            </a:r>
            <a:br>
              <a:rPr lang="en-AU">
                <a:ea typeface="ＭＳ Ｐゴシック" charset="-128"/>
                <a:cs typeface="ＭＳ Ｐゴシック" charset="-128"/>
              </a:rPr>
            </a:br>
            <a:r>
              <a:rPr lang="en-AU">
                <a:ea typeface="ＭＳ Ｐゴシック" charset="-128"/>
                <a:cs typeface="ＭＳ Ｐゴシック" charset="-128"/>
              </a:rPr>
              <a:t>Malware and Spammers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53251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05925"/>
            <a:ext cx="4572000" cy="1454150"/>
          </a:xfrm>
        </p:spPr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Cybercrime goes invisible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Dare not speak its name; researchers threatened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Bad guys based in former SU lift off into cyberspace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You’ll never know where they came from or went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Malware and the failure of IT perimiter security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Social engineering: the new computer infection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Recombinant undetectable malware evolution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All your dataz are belong to us: zombie networks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Leave no clues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Losing the war? Provoking Vigilantism?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>Malware and the RBN</a:t>
            </a:r>
            <a:endParaRPr lang="en-AU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+mj-ea"/>
                <a:cs typeface="+mj-cs"/>
              </a:rPr>
              <a:t>Outline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AU" dirty="0" smtClean="0"/>
              <a:t>Examples</a:t>
            </a:r>
            <a:endParaRPr lang="en-AU" dirty="0"/>
          </a:p>
        </p:txBody>
      </p:sp>
      <p:sp>
        <p:nvSpPr>
          <p:cNvPr id="16386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Collections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Background</a:t>
            </a:r>
            <a:endParaRPr lang="en-AU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Technological changes</a:t>
            </a:r>
          </a:p>
          <a:p>
            <a:pPr lvl="1"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Web versions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Legal disconnects </a:t>
            </a:r>
          </a:p>
          <a:p>
            <a:pPr lvl="1"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Common carriers mutate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Privacy </a:t>
            </a:r>
            <a:r>
              <a:rPr lang="en-AU" dirty="0">
                <a:ea typeface="ＭＳ Ｐゴシック" charset="-128"/>
                <a:cs typeface="ＭＳ Ｐゴシック" charset="-128"/>
              </a:rPr>
              <a:t>and the 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cloud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4 Riders of the PI-</a:t>
            </a:r>
            <a:r>
              <a:rPr lang="en-AU" dirty="0" err="1" smtClean="0">
                <a:ea typeface="ＭＳ Ｐゴシック" charset="-128"/>
                <a:cs typeface="ＭＳ Ｐゴシック" charset="-128"/>
              </a:rPr>
              <a:t>calypse</a:t>
            </a:r>
            <a:endParaRPr lang="en-AU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AU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245473" cy="3941763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Malware and baddies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Govt Surveillance</a:t>
            </a:r>
            <a:endParaRPr lang="en-AU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Facebook, endless party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Social Media/push to share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Cult of Disruption: bludgers?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Big Data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Revenge </a:t>
            </a:r>
            <a:r>
              <a:rPr lang="en-AU" dirty="0">
                <a:ea typeface="ＭＳ Ｐゴシック" charset="-128"/>
                <a:cs typeface="ＭＳ Ｐゴシック" charset="-128"/>
              </a:rPr>
              <a:t>porn: 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revenge </a:t>
            </a:r>
            <a:r>
              <a:rPr lang="en-AU" dirty="0">
                <a:ea typeface="ＭＳ Ｐゴシック" charset="-128"/>
                <a:cs typeface="ＭＳ Ｐゴシック" charset="-128"/>
              </a:rPr>
              <a:t>of </a:t>
            </a:r>
            <a:r>
              <a:rPr lang="en-AU" dirty="0" err="1" smtClean="0">
                <a:ea typeface="ＭＳ Ｐゴシック" charset="-128"/>
                <a:cs typeface="ＭＳ Ｐゴシック" charset="-128"/>
              </a:rPr>
              <a:t>crim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AU" dirty="0">
                <a:ea typeface="ＭＳ Ｐゴシック" charset="-128"/>
                <a:cs typeface="ＭＳ Ｐゴシック" charset="-128"/>
              </a:rPr>
              <a:t>law!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931" y="1481138"/>
            <a:ext cx="8506483" cy="4525962"/>
          </a:xfrm>
        </p:spPr>
        <p:txBody>
          <a:bodyPr/>
          <a:lstStyle/>
          <a:p>
            <a:r>
              <a:rPr lang="en-AU"/>
              <a:t>The business of business is business: How dare you interfere with my marketing! – Adware detector defeat</a:t>
            </a:r>
          </a:p>
          <a:p>
            <a:r>
              <a:rPr lang="en-AU" i="1">
                <a:hlinkClick r:id="rId2"/>
              </a:rPr>
              <a:t>Spam Act </a:t>
            </a:r>
            <a:r>
              <a:rPr lang="en-AU"/>
              <a:t>(Cth) v </a:t>
            </a:r>
            <a:r>
              <a:rPr lang="en-AU" i="1"/>
              <a:t>CAN-SPAM Act </a:t>
            </a:r>
            <a:r>
              <a:rPr lang="en-AU"/>
              <a:t>(US): opt-in or opt-out?</a:t>
            </a:r>
          </a:p>
          <a:p>
            <a:pPr lvl="1"/>
            <a:r>
              <a:rPr lang="en-AU"/>
              <a:t>Opt-out: The very model of a doomed and futile gesture</a:t>
            </a:r>
          </a:p>
          <a:p>
            <a:pPr lvl="1"/>
            <a:r>
              <a:rPr lang="en-AU"/>
              <a:t>No clear distinction between respectful and crook</a:t>
            </a:r>
          </a:p>
          <a:p>
            <a:r>
              <a:rPr lang="en-AU"/>
              <a:t>Everyone is a sales agent: freebies for viral promotion?</a:t>
            </a:r>
          </a:p>
          <a:p>
            <a:pPr lvl="1"/>
            <a:r>
              <a:rPr lang="en-AU"/>
              <a:t>Who’s responsible for the lies or the pitch? Facebook &amp; Google?</a:t>
            </a:r>
          </a:p>
          <a:p>
            <a:r>
              <a:rPr lang="en-AU"/>
              <a:t>No clear line? Incentive for opportunists to creep to bad</a:t>
            </a:r>
          </a:p>
          <a:p>
            <a:pPr lvl="1"/>
            <a:r>
              <a:rPr lang="en-AU"/>
              <a:t>There should be no room on the fence, just pointy splinters</a:t>
            </a:r>
          </a:p>
          <a:p>
            <a:pPr lvl="1"/>
            <a:r>
              <a:rPr lang="en-AU"/>
              <a:t>Unrestrained submission to entrepreneurial instinct</a:t>
            </a:r>
            <a:br>
              <a:rPr lang="en-AU"/>
            </a:br>
            <a:r>
              <a:rPr lang="en-AU"/>
              <a:t>blurs any lines between ethical and desparate: race to bottom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Convergence of baddies and goodies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0" i="1">
                <a:ea typeface="ＭＳ Ｐゴシック" charset="-128"/>
                <a:cs typeface="ＭＳ Ｐゴシック" charset="-128"/>
              </a:rPr>
              <a:t>Govt:</a:t>
            </a:r>
            <a:r>
              <a:rPr lang="en-AU">
                <a:ea typeface="ＭＳ Ｐゴシック" charset="-128"/>
                <a:cs typeface="ＭＳ Ｐゴシック" charset="-128"/>
              </a:rPr>
              <a:t> </a:t>
            </a:r>
            <a:br>
              <a:rPr lang="en-AU">
                <a:ea typeface="ＭＳ Ｐゴシック" charset="-128"/>
                <a:cs typeface="ＭＳ Ｐゴシック" charset="-128"/>
              </a:rPr>
            </a:br>
            <a:r>
              <a:rPr lang="en-AU">
                <a:ea typeface="ＭＳ Ｐゴシック" charset="-128"/>
                <a:cs typeface="ＭＳ Ｐゴシック" charset="-128"/>
              </a:rPr>
              <a:t>Surveillance to uber-veillance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2560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05925"/>
            <a:ext cx="4572000" cy="1454150"/>
          </a:xfrm>
        </p:spPr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Exceptional to routine?</a:t>
            </a:r>
          </a:p>
        </p:txBody>
      </p:sp>
    </p:spTree>
    <p:extLst>
      <p:ext uri="{BB962C8B-B14F-4D97-AF65-F5344CB8AC3E}">
        <p14:creationId xmlns:p14="http://schemas.microsoft.com/office/powerpoint/2010/main" val="3222801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Perfect free copy tools provoke evidence gathering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Marketers demand right to ‘behavioural targeting’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Data aggregators prefer not to discuss it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Law enforcement assumes we’ll be safer if we forfeit centuries of protections against strong states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Data retention obligations coming in from offshore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Data heading offshore, scant restraint or redress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Filtering logs look awfully tempting …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Data breach notifications? Or ‘Informed consent’ FAIL?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All supported by invisibility, and the cult of exposure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>Surveillance to uber-veillance</a:t>
            </a:r>
            <a:endParaRPr lang="en-AU"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983" y="404649"/>
            <a:ext cx="836817" cy="101298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874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489" y="1059712"/>
            <a:ext cx="8354710" cy="1828800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Add Data Retention: </a:t>
            </a:r>
            <a:br>
              <a:rPr lang="en-AU" dirty="0" smtClean="0">
                <a:ea typeface="ＭＳ Ｐゴシック" charset="-128"/>
                <a:cs typeface="ＭＳ Ｐゴシック" charset="-128"/>
              </a:rPr>
            </a:br>
            <a:r>
              <a:rPr lang="en-AU" dirty="0" smtClean="0">
                <a:ea typeface="ＭＳ Ｐゴシック" charset="-128"/>
                <a:cs typeface="ＭＳ Ｐゴシック" charset="-128"/>
              </a:rPr>
              <a:t>With FB  + DR, who needs Stasi? </a:t>
            </a:r>
            <a:endParaRPr lang="en-AU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0419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749486" cy="2717712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Persistent AGD proposals to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‘modernise</a:t>
            </a:r>
            <a:r>
              <a:rPr lang="en-AU" dirty="0">
                <a:ea typeface="ＭＳ Ｐゴシック" charset="-128"/>
                <a:cs typeface="ＭＳ Ｐゴシック" charset="-128"/>
              </a:rPr>
              <a:t>’ 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telecoms interception</a:t>
            </a:r>
            <a:endParaRPr lang="en-AU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Understandable, w. death of u/cover?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But </a:t>
            </a:r>
            <a:r>
              <a:rPr lang="en-AU" i="1" dirty="0">
                <a:ea typeface="ＭＳ Ｐゴシック" charset="-128"/>
                <a:cs typeface="ＭＳ Ｐゴシック" charset="-128"/>
              </a:rPr>
              <a:t>Cybercrime Convention 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is law: </a:t>
            </a:r>
            <a:r>
              <a:rPr lang="en-AU" dirty="0">
                <a:ea typeface="ＭＳ Ｐゴシック" charset="-128"/>
                <a:cs typeface="ＭＳ Ｐゴシック" charset="-128"/>
              </a:rPr>
              <a:t/>
            </a:r>
            <a:br>
              <a:rPr lang="en-AU" dirty="0">
                <a:ea typeface="ＭＳ Ｐゴシック" charset="-128"/>
                <a:cs typeface="ＭＳ Ｐゴシック" charset="-128"/>
              </a:rPr>
            </a:br>
            <a:r>
              <a:rPr lang="en-AU" dirty="0" smtClean="0">
                <a:ea typeface="ＭＳ Ｐゴシック" charset="-128"/>
                <a:cs typeface="ＭＳ Ｐゴシック" charset="-128"/>
              </a:rPr>
              <a:t>is it now </a:t>
            </a:r>
            <a:r>
              <a:rPr lang="en-AU" dirty="0">
                <a:ea typeface="ＭＳ Ｐゴシック" charset="-128"/>
                <a:cs typeface="ＭＳ Ｐゴシック" charset="-128"/>
              </a:rPr>
              <a:t>all academic?</a:t>
            </a:r>
          </a:p>
        </p:txBody>
      </p:sp>
    </p:spTree>
    <p:extLst>
      <p:ext uri="{BB962C8B-B14F-4D97-AF65-F5344CB8AC3E}">
        <p14:creationId xmlns:p14="http://schemas.microsoft.com/office/powerpoint/2010/main" val="2052444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85490" cy="4525962"/>
          </a:xfrm>
        </p:spPr>
        <p:txBody>
          <a:bodyPr/>
          <a:lstStyle/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Recent </a:t>
            </a:r>
            <a:r>
              <a:rPr lang="en-AU" dirty="0">
                <a:ea typeface="ＭＳ Ｐゴシック" charset="-128"/>
                <a:cs typeface="ＭＳ Ｐゴシック" charset="-128"/>
                <a:hlinkClick r:id="rId2"/>
              </a:rPr>
              <a:t>proposal</a:t>
            </a:r>
            <a:r>
              <a:rPr lang="en-AU" dirty="0">
                <a:ea typeface="ＭＳ Ｐゴシック" charset="-128"/>
                <a:cs typeface="ＭＳ Ｐゴシック" charset="-128"/>
              </a:rPr>
              <a:t>; history ‘</a:t>
            </a:r>
            <a:r>
              <a:rPr lang="en-AU" dirty="0">
                <a:ea typeface="ＭＳ Ｐゴシック" charset="-128"/>
                <a:cs typeface="ＭＳ Ｐゴシック" charset="-128"/>
                <a:hlinkClick r:id="rId3"/>
              </a:rPr>
              <a:t>OzLog</a:t>
            </a:r>
            <a:r>
              <a:rPr lang="en-AU" dirty="0">
                <a:ea typeface="ＭＳ Ｐゴシック" charset="-128"/>
                <a:cs typeface="ＭＳ Ｐゴシック" charset="-128"/>
              </a:rPr>
              <a:t>’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No legislation. No costing. No justification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Spooks wish list. But refusal to explain, ctee rejects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A grab too far? Back pedal...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But Cybercrime Convention bill passes with few changes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Who needs anything else?! </a:t>
            </a:r>
            <a:r>
              <a:rPr lang="en-AU" dirty="0">
                <a:ea typeface="ＭＳ Ｐゴシック" charset="-128"/>
                <a:cs typeface="ＭＳ Ｐゴシック" charset="-128"/>
                <a:hlinkClick r:id="rId4"/>
              </a:rPr>
              <a:t>Conventions.coe.int</a:t>
            </a:r>
            <a:endParaRPr lang="en-AU" dirty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ISPs to become agents of foreign powers, litigants?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Snowden revelations: already happening?</a:t>
            </a:r>
          </a:p>
          <a:p>
            <a:pPr eaLnBrk="1" hangingPunct="1"/>
            <a:r>
              <a:rPr lang="en-AU" dirty="0">
                <a:ea typeface="ＭＳ Ｐゴシック" charset="-128"/>
                <a:cs typeface="ＭＳ Ｐゴシック" charset="-128"/>
              </a:rPr>
              <a:t>Latest: NSA/ASD hoovering online webmail/chat address books – warrantless, suspicionless omnivorous spying?</a:t>
            </a:r>
          </a:p>
          <a:p>
            <a:pPr lvl="7"/>
            <a:r>
              <a:rPr lang="en-AU" dirty="0">
                <a:ea typeface="ＭＳ Ｐゴシック" charset="-128"/>
                <a:cs typeface="ＭＳ Ｐゴシック" charset="-128"/>
              </a:rPr>
              <a:t>- overlap between Facebook, Google, Apple, MS and NSA/ASD?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85491" cy="1143000"/>
          </a:xfrm>
        </p:spPr>
        <p:txBody>
          <a:bodyPr>
            <a:normAutofit/>
          </a:bodyPr>
          <a:lstStyle/>
          <a:p>
            <a:r>
              <a:rPr lang="en-US" sz="4100" b="1" kern="120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AGD surveillance </a:t>
            </a:r>
            <a:r>
              <a:rPr lang="en-US" sz="4100" b="1" kern="120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plan</a:t>
            </a:r>
            <a:endParaRPr lang="en-AU" dirty="0"/>
          </a:p>
        </p:txBody>
      </p:sp>
      <p:pic>
        <p:nvPicPr>
          <p:cNvPr id="4" name="Picture 3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951" y="393483"/>
            <a:ext cx="828175" cy="1024155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8655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/>
            </a:r>
            <a:br>
              <a:rPr lang="en-AU" dirty="0" smtClean="0">
                <a:ea typeface="ＭＳ Ｐゴシック" charset="-128"/>
                <a:cs typeface="ＭＳ Ｐゴシック" charset="-128"/>
              </a:rPr>
            </a:br>
            <a:r>
              <a:rPr lang="en-AU" i="1" dirty="0" smtClean="0">
                <a:ea typeface="ＭＳ Ｐゴシック" charset="-128"/>
                <a:cs typeface="ＭＳ Ｐゴシック" charset="-128"/>
              </a:rPr>
              <a:t>You</a:t>
            </a:r>
            <a:r>
              <a:rPr lang="en-AU" dirty="0" smtClean="0">
                <a:ea typeface="ＭＳ Ｐゴシック" charset="-128"/>
                <a:cs typeface="ＭＳ Ｐゴシック" charset="-128"/>
              </a:rPr>
              <a:t> </a:t>
            </a:r>
            <a:br>
              <a:rPr lang="en-AU" dirty="0" smtClean="0">
                <a:ea typeface="ＭＳ Ｐゴシック" charset="-128"/>
                <a:cs typeface="ＭＳ Ｐゴシック" charset="-128"/>
              </a:rPr>
            </a:br>
            <a:r>
              <a:rPr lang="en-AU" dirty="0" smtClean="0">
                <a:ea typeface="ＭＳ Ｐゴシック" charset="-128"/>
                <a:cs typeface="ＭＳ Ｐゴシック" charset="-128"/>
              </a:rPr>
              <a:t>Facebook: The teen party </a:t>
            </a:r>
            <a:br>
              <a:rPr lang="en-AU" dirty="0" smtClean="0">
                <a:ea typeface="ＭＳ Ｐゴシック" charset="-128"/>
                <a:cs typeface="ＭＳ Ｐゴシック" charset="-128"/>
              </a:rPr>
            </a:br>
            <a:r>
              <a:rPr lang="en-AU" dirty="0" smtClean="0">
                <a:ea typeface="ＭＳ Ｐゴシック" charset="-128"/>
                <a:cs typeface="ＭＳ Ｐゴシック" charset="-128"/>
              </a:rPr>
              <a:t>that never ends? </a:t>
            </a:r>
            <a:endParaRPr lang="en-AU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0419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Deliberate and systematic imbalance in cost/risk analysis by </a:t>
            </a:r>
            <a:r>
              <a:rPr lang="en-AU" dirty="0" err="1" smtClean="0">
                <a:ea typeface="ＭＳ Ｐゴシック" charset="-128"/>
                <a:cs typeface="ＭＳ Ｐゴシック" charset="-128"/>
              </a:rPr>
              <a:t>Yoof</a:t>
            </a:r>
            <a:endParaRPr lang="en-AU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Failures are invisible</a:t>
            </a:r>
            <a:br>
              <a:rPr lang="en-AU" dirty="0" smtClean="0">
                <a:ea typeface="ＭＳ Ｐゴシック" charset="-128"/>
                <a:cs typeface="ＭＳ Ｐゴシック" charset="-128"/>
              </a:rPr>
            </a:br>
            <a:r>
              <a:rPr lang="en-AU" dirty="0" smtClean="0">
                <a:ea typeface="ＭＳ Ｐゴシック" charset="-128"/>
                <a:cs typeface="ＭＳ Ｐゴシック" charset="-128"/>
              </a:rPr>
              <a:t>Training not to care 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about protecting personal information security of ‘friends’, </a:t>
            </a:r>
          </a:p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or yourself</a:t>
            </a:r>
            <a:endParaRPr lang="en-AU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85490" cy="4525962"/>
          </a:xfrm>
        </p:spPr>
        <p:txBody>
          <a:bodyPr/>
          <a:lstStyle/>
          <a:p>
            <a:r>
              <a:rPr lang="en-AU" dirty="0" smtClean="0"/>
              <a:t>10m members in Oz, no phone, minimal presence</a:t>
            </a:r>
            <a:endParaRPr lang="en-AU" dirty="0"/>
          </a:p>
          <a:p>
            <a:r>
              <a:rPr lang="en-AU" dirty="0" smtClean="0"/>
              <a:t>Hiding in the cloud – lurking outside legal reach</a:t>
            </a:r>
          </a:p>
          <a:p>
            <a:r>
              <a:rPr lang="en-AU" dirty="0" smtClean="0"/>
              <a:t>Unwilling even to enforce own rules – Senate U13 Q</a:t>
            </a:r>
          </a:p>
          <a:p>
            <a:r>
              <a:rPr lang="en-AU" dirty="0" smtClean="0"/>
              <a:t>Already lead to collapse of undercover policing?</a:t>
            </a:r>
          </a:p>
          <a:p>
            <a:r>
              <a:rPr lang="en-AU" dirty="0" smtClean="0"/>
              <a:t>Used now by police and others to gather evidence</a:t>
            </a:r>
          </a:p>
          <a:p>
            <a:r>
              <a:rPr lang="en-AU" dirty="0" smtClean="0"/>
              <a:t>Disasters from over exposure often occur several steps away in time, and in social and real space</a:t>
            </a:r>
          </a:p>
          <a:p>
            <a:r>
              <a:rPr lang="en-AU" dirty="0" smtClean="0"/>
              <a:t>Capacity to identify potential consequences is weakest at time of initial addiction</a:t>
            </a:r>
          </a:p>
          <a:p>
            <a:r>
              <a:rPr lang="en-AU" dirty="0" smtClean="0"/>
              <a:t>Encourages culture of not caring about risk. But reality...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85491" cy="1143000"/>
          </a:xfrm>
        </p:spPr>
        <p:txBody>
          <a:bodyPr>
            <a:normAutofit fontScale="90000"/>
          </a:bodyPr>
          <a:lstStyle/>
          <a:p>
            <a:r>
              <a:rPr lang="en-US" sz="4100" b="1" kern="1200" baseline="0" dirty="0" err="1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Facebook</a:t>
            </a:r>
            <a:r>
              <a:rPr lang="en-US" sz="4100" b="1" kern="1200" baseline="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: </a:t>
            </a:r>
            <a:br>
              <a:rPr lang="en-US" sz="4100" b="1" kern="1200" baseline="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4100" b="1" kern="1200" baseline="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A</a:t>
            </a:r>
            <a:r>
              <a:rPr lang="en-US" sz="4100" b="1" kern="120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 fun world without consequences</a:t>
            </a:r>
            <a:r>
              <a:rPr lang="en-US" sz="4100" b="1" kern="1200" baseline="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?</a:t>
            </a:r>
            <a:r>
              <a:rPr lang="en-US" dirty="0" smtClean="0"/>
              <a:t> </a:t>
            </a:r>
            <a:endParaRPr lang="en-AU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574" y="274638"/>
            <a:ext cx="840735" cy="1010137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Social Media and </a:t>
            </a:r>
            <a:br>
              <a:rPr lang="en-AU" dirty="0" smtClean="0"/>
            </a:br>
            <a:r>
              <a:rPr lang="en-AU" dirty="0" smtClean="0"/>
              <a:t>Commercial Push for </a:t>
            </a:r>
            <a:br>
              <a:rPr lang="en-AU" dirty="0" smtClean="0"/>
            </a:br>
            <a:r>
              <a:rPr lang="en-AU" dirty="0" smtClean="0"/>
              <a:t>Over-Sharing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46082" name="Text Placeholder 3"/>
          <p:cNvSpPr>
            <a:spLocks noGrp="1"/>
          </p:cNvSpPr>
          <p:nvPr>
            <p:ph type="body" idx="1"/>
          </p:nvPr>
        </p:nvSpPr>
        <p:spPr>
          <a:xfrm>
            <a:off x="3109684" y="4005065"/>
            <a:ext cx="5198196" cy="688975"/>
          </a:xfrm>
        </p:spPr>
        <p:txBody>
          <a:bodyPr/>
          <a:lstStyle/>
          <a:p>
            <a:pPr algn="r" eaLnBrk="1" hangingPunct="1">
              <a:spcAft>
                <a:spcPct val="0"/>
              </a:spcAft>
            </a:pPr>
            <a:r>
              <a:rPr lang="en-US" dirty="0" smtClean="0"/>
              <a:t>All the info and incentives go one way…</a:t>
            </a:r>
            <a:br>
              <a:rPr lang="en-US" dirty="0" smtClean="0"/>
            </a:b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82066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989" y="228600"/>
            <a:ext cx="8508022" cy="1143000"/>
          </a:xfrm>
        </p:spPr>
        <p:txBody>
          <a:bodyPr/>
          <a:lstStyle/>
          <a:p>
            <a:r>
              <a:rPr lang="en-US" dirty="0" smtClean="0"/>
              <a:t>Social media and PI: Over-Sharing FAIL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237380"/>
              </p:ext>
            </p:extLst>
          </p:nvPr>
        </p:nvGraphicFramePr>
        <p:xfrm>
          <a:off x="580081" y="1371600"/>
          <a:ext cx="8001000" cy="4992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345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Personal Information Security </a:t>
            </a:r>
            <a:br>
              <a:rPr lang="en-AU" dirty="0" smtClean="0"/>
            </a:br>
            <a:r>
              <a:rPr lang="en-AU" dirty="0" smtClean="0"/>
              <a:t>and social media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393552" cy="4525962"/>
          </a:xfrm>
        </p:spPr>
        <p:txBody>
          <a:bodyPr/>
          <a:lstStyle/>
          <a:p>
            <a:r>
              <a:rPr lang="en-AU" sz="2400" dirty="0" smtClean="0"/>
              <a:t>It’s permanent global publication; but without the editor, lawyer, publisher or shredder.</a:t>
            </a:r>
          </a:p>
          <a:p>
            <a:r>
              <a:rPr lang="en-AU" sz="2400" dirty="0" smtClean="0"/>
              <a:t>All very new, rules change daily, no base of social experience to build a new ‘common sense’, no shared history of known Fails.</a:t>
            </a:r>
          </a:p>
          <a:p>
            <a:r>
              <a:rPr lang="en-AU" sz="2400" dirty="0" smtClean="0"/>
              <a:t>Failure to appreciate consequences are not here, now, visible.</a:t>
            </a:r>
          </a:p>
          <a:p>
            <a:r>
              <a:rPr lang="en-AU" sz="2400" dirty="0" smtClean="0"/>
              <a:t>Kids cognitive deficit – special vulnerability – need protection from everyone, including themselves (they are NOT adults!)</a:t>
            </a:r>
          </a:p>
          <a:p>
            <a:r>
              <a:rPr lang="en-AU" sz="2400" dirty="0" smtClean="0"/>
              <a:t>Teenagers: consequence has to be right here &amp; now to matter</a:t>
            </a:r>
            <a:br>
              <a:rPr lang="en-AU" sz="2400" dirty="0" smtClean="0"/>
            </a:br>
            <a:r>
              <a:rPr lang="en-AU" sz="2400" dirty="0" smtClean="0"/>
              <a:t>Children: even right here &amp; now can be denied. [ACCAN </a:t>
            </a:r>
            <a:r>
              <a:rPr lang="en-AU" sz="2400" dirty="0" err="1" smtClean="0"/>
              <a:t>eg</a:t>
            </a:r>
            <a:r>
              <a:rPr lang="en-AU" sz="2400" dirty="0" smtClean="0"/>
              <a:t>.]</a:t>
            </a:r>
          </a:p>
          <a:p>
            <a:r>
              <a:rPr lang="en-AU" sz="2400" dirty="0" smtClean="0"/>
              <a:t>Denial is part of the problem; must help kids grow out of it.</a:t>
            </a:r>
          </a:p>
        </p:txBody>
      </p:sp>
    </p:spTree>
    <p:extLst>
      <p:ext uri="{BB962C8B-B14F-4D97-AF65-F5344CB8AC3E}">
        <p14:creationId xmlns:p14="http://schemas.microsoft.com/office/powerpoint/2010/main" val="591909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84349"/>
            <a:ext cx="7772400" cy="686184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AU" dirty="0" smtClean="0"/>
              <a:t>Collections - </a:t>
            </a:r>
            <a:r>
              <a:rPr lang="en-AU" dirty="0" err="1" smtClean="0"/>
              <a:t>Flipboard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17411" name="Text Placeholder 3"/>
          <p:cNvSpPr>
            <a:spLocks noGrp="1"/>
          </p:cNvSpPr>
          <p:nvPr>
            <p:ph type="body" idx="1"/>
          </p:nvPr>
        </p:nvSpPr>
        <p:spPr>
          <a:xfrm>
            <a:off x="3922713" y="1269953"/>
            <a:ext cx="4572000" cy="3063934"/>
          </a:xfrm>
        </p:spPr>
        <p:txBody>
          <a:bodyPr/>
          <a:lstStyle/>
          <a:p>
            <a:pPr marL="342900" indent="-342900" algn="just">
              <a:spcBef>
                <a:spcPts val="1600"/>
              </a:spcBef>
              <a:buFont typeface="Arial"/>
              <a:buChar char="•"/>
            </a:pPr>
            <a:r>
              <a:rPr lang="en-US" dirty="0" smtClean="0">
                <a:hlinkClick r:id="rId3"/>
              </a:rPr>
              <a:t>My </a:t>
            </a:r>
            <a:r>
              <a:rPr lang="en-US" dirty="0">
                <a:hlinkClick r:id="rId3"/>
              </a:rPr>
              <a:t>profile, 33 </a:t>
            </a:r>
            <a:r>
              <a:rPr lang="en-US" dirty="0" smtClean="0">
                <a:hlinkClick r:id="rId3"/>
              </a:rPr>
              <a:t>mags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>
                <a:hlinkClick r:id="rId4"/>
              </a:rPr>
              <a:t>Big Data Analytics and Behavioural </a:t>
            </a:r>
            <a:r>
              <a:rPr lang="en-US" dirty="0" smtClean="0">
                <a:hlinkClick r:id="rId4"/>
              </a:rPr>
              <a:t>Profiling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 smtClean="0">
                <a:hlinkClick r:id="rId5"/>
              </a:rPr>
              <a:t>Cult of Disruption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>
                <a:hlinkClick r:id="rId6"/>
              </a:rPr>
              <a:t>Facebook, Google and Social Media </a:t>
            </a:r>
            <a:r>
              <a:rPr lang="en-US" dirty="0" smtClean="0">
                <a:hlinkClick r:id="rId6"/>
              </a:rPr>
              <a:t>Privacy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>
                <a:hlinkClick r:id="rId7"/>
              </a:rPr>
              <a:t>Harrassment, revenge porn and bullying </a:t>
            </a:r>
            <a:r>
              <a:rPr lang="en-US" dirty="0" smtClean="0">
                <a:hlinkClick r:id="rId7"/>
              </a:rPr>
              <a:t>online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 smtClean="0">
                <a:hlinkClick r:id="rId8"/>
              </a:rPr>
              <a:t>Uberveillance</a:t>
            </a:r>
            <a:endParaRPr lang="en-US" dirty="0"/>
          </a:p>
          <a:p>
            <a:pPr marL="342900" indent="-342900">
              <a:spcBef>
                <a:spcPts val="1600"/>
              </a:spcBef>
              <a:buFont typeface="Arial"/>
              <a:buChar char="•"/>
            </a:pPr>
            <a:r>
              <a:rPr lang="en-US" dirty="0">
                <a:hlinkClick r:id="rId9"/>
              </a:rPr>
              <a:t>Whistleblowers and </a:t>
            </a:r>
            <a:r>
              <a:rPr lang="en-US" dirty="0" smtClean="0">
                <a:hlinkClick r:id="rId9"/>
              </a:rPr>
              <a:t>leakers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04995" y="4766099"/>
            <a:ext cx="836817" cy="101298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4" name="Picture 3">
            <a:hlinkClick r:id="rId5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98703" y="2338851"/>
            <a:ext cx="843109" cy="101298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5" name="Picture 4">
            <a:hlinkClick r:id="rId7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07598" y="4257139"/>
            <a:ext cx="825860" cy="1017920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15868" y="1701415"/>
            <a:ext cx="817590" cy="103307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04995" y="1001729"/>
            <a:ext cx="836817" cy="82844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8" name="Picture 7">
            <a:hlinkClick r:id="rId6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015868" y="3011447"/>
            <a:ext cx="840735" cy="1010137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  <p:pic>
        <p:nvPicPr>
          <p:cNvPr id="9" name="Picture 8">
            <a:hlinkClick r:id="rId9"/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05283" y="5541111"/>
            <a:ext cx="828175" cy="1024155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435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600" dirty="0" smtClean="0"/>
              <a:t>Personal Information Security </a:t>
            </a:r>
            <a:br>
              <a:rPr lang="en-AU" sz="3600" dirty="0" smtClean="0"/>
            </a:br>
            <a:r>
              <a:rPr lang="en-AU" sz="3600" dirty="0" smtClean="0"/>
              <a:t>and social media </a:t>
            </a:r>
            <a:r>
              <a:rPr lang="en-AU" sz="3600" i="1" dirty="0" smtClean="0"/>
              <a:t>(cont.)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69952" y="1676400"/>
            <a:ext cx="8572500" cy="4572000"/>
          </a:xfrm>
        </p:spPr>
        <p:txBody>
          <a:bodyPr/>
          <a:lstStyle/>
          <a:p>
            <a:r>
              <a:rPr lang="en-AU" sz="2400" dirty="0"/>
              <a:t>Adults potentially deluded: by collusion of conflicted businesses with over-sharing choices, </a:t>
            </a:r>
            <a:r>
              <a:rPr lang="en-AU" sz="2400" dirty="0" smtClean="0"/>
              <a:t>by friends</a:t>
            </a:r>
            <a:r>
              <a:rPr lang="en-AU" sz="2400" dirty="0"/>
              <a:t>, </a:t>
            </a:r>
            <a:r>
              <a:rPr lang="en-AU" sz="2400" dirty="0" smtClean="0"/>
              <a:t>by info. </a:t>
            </a:r>
            <a:r>
              <a:rPr lang="en-AU" sz="2400" dirty="0"/>
              <a:t>asymmetry, </a:t>
            </a:r>
            <a:r>
              <a:rPr lang="en-AU" sz="2400" dirty="0" smtClean="0"/>
              <a:t>secrecy.</a:t>
            </a:r>
            <a:endParaRPr lang="en-AU" sz="2400" dirty="0"/>
          </a:p>
          <a:p>
            <a:r>
              <a:rPr lang="en-AU" sz="2400" dirty="0" smtClean="0"/>
              <a:t>Past ‘common sense’ </a:t>
            </a:r>
            <a:r>
              <a:rPr lang="en-AU" sz="2400" dirty="0"/>
              <a:t>about </a:t>
            </a:r>
            <a:r>
              <a:rPr lang="en-AU" sz="2400" dirty="0" smtClean="0"/>
              <a:t>tech. </a:t>
            </a:r>
            <a:r>
              <a:rPr lang="en-AU" sz="2400" dirty="0" err="1" smtClean="0"/>
              <a:t>eg</a:t>
            </a:r>
            <a:r>
              <a:rPr lang="en-AU" sz="2400" dirty="0" smtClean="0"/>
              <a:t> </a:t>
            </a:r>
            <a:r>
              <a:rPr lang="en-AU" sz="2400" dirty="0"/>
              <a:t>photos no longer </a:t>
            </a:r>
            <a:r>
              <a:rPr lang="en-AU" sz="2400" dirty="0" smtClean="0"/>
              <a:t>apply: permanent global publication, face recognition, tagging, invisible.</a:t>
            </a:r>
          </a:p>
          <a:p>
            <a:r>
              <a:rPr lang="en-AU" sz="2400" dirty="0" err="1" smtClean="0"/>
              <a:t>Eg</a:t>
            </a:r>
            <a:r>
              <a:rPr lang="en-AU" sz="2400" dirty="0" smtClean="0"/>
              <a:t>: “</a:t>
            </a:r>
            <a:r>
              <a:rPr lang="en-AU" sz="2400" dirty="0" err="1" smtClean="0"/>
              <a:t>Glassholes</a:t>
            </a:r>
            <a:r>
              <a:rPr lang="en-AU" sz="2400" dirty="0" smtClean="0"/>
              <a:t>” backlash against Google Glass: a sign that novelty is no longer enough to befuddle? Desire to protect space</a:t>
            </a:r>
          </a:p>
          <a:p>
            <a:r>
              <a:rPr lang="en-AU" sz="2400" dirty="0" smtClean="0"/>
              <a:t>Aggressive appropriation of public space by those with new </a:t>
            </a:r>
            <a:br>
              <a:rPr lang="en-AU" sz="2400" dirty="0" smtClean="0"/>
            </a:br>
            <a:r>
              <a:rPr lang="en-AU" sz="2400" dirty="0" smtClean="0"/>
              <a:t>social surveillance tools is hostile to the interests of others.</a:t>
            </a:r>
          </a:p>
          <a:p>
            <a:r>
              <a:rPr lang="en-AU" sz="2400" dirty="0" smtClean="0"/>
              <a:t>Impact of Facebook on policing not widely admitted, but serious.</a:t>
            </a:r>
          </a:p>
        </p:txBody>
      </p:sp>
    </p:spTree>
    <p:extLst>
      <p:ext uri="{BB962C8B-B14F-4D97-AF65-F5344CB8AC3E}">
        <p14:creationId xmlns:p14="http://schemas.microsoft.com/office/powerpoint/2010/main" val="120984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71105" cy="1143000"/>
          </a:xfrm>
        </p:spPr>
        <p:txBody>
          <a:bodyPr>
            <a:normAutofit fontScale="90000"/>
          </a:bodyPr>
          <a:lstStyle/>
          <a:p>
            <a:r>
              <a:rPr lang="en-AU" sz="3600" dirty="0" smtClean="0"/>
              <a:t>What are some risks of private information appropriated into the ‘public’?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7766" y="1676400"/>
            <a:ext cx="8472680" cy="5064968"/>
          </a:xfrm>
        </p:spPr>
        <p:txBody>
          <a:bodyPr/>
          <a:lstStyle/>
          <a:p>
            <a:r>
              <a:rPr lang="en-AU" sz="2400" dirty="0" smtClean="0"/>
              <a:t>Prospects for employment, insurance, housing, travel, security clearance, public office …</a:t>
            </a:r>
          </a:p>
          <a:p>
            <a:r>
              <a:rPr lang="en-AU" sz="2400" dirty="0" smtClean="0"/>
              <a:t>Damage to personal relationships, trust, family, marriage, sex …</a:t>
            </a:r>
          </a:p>
          <a:p>
            <a:r>
              <a:rPr lang="en-AU" sz="2400" dirty="0" smtClean="0"/>
              <a:t>Sexual or other harassment, smearing, shaming, vilification.</a:t>
            </a:r>
          </a:p>
          <a:p>
            <a:r>
              <a:rPr lang="en-AU" sz="2400" dirty="0" smtClean="0"/>
              <a:t>ID theft, fraud, burglary, robbery, scams, framing.</a:t>
            </a:r>
          </a:p>
          <a:p>
            <a:r>
              <a:rPr lang="en-AU" sz="2400" dirty="0" smtClean="0"/>
              <a:t>Profiling as national security, criminal or political risk; blackmail.</a:t>
            </a:r>
          </a:p>
          <a:p>
            <a:r>
              <a:rPr lang="en-AU" sz="2400" dirty="0" smtClean="0"/>
              <a:t>Recruitment into inappropriate activities of all sorts by pressure.</a:t>
            </a:r>
          </a:p>
          <a:p>
            <a:r>
              <a:rPr lang="en-AU" sz="2400" dirty="0" smtClean="0"/>
              <a:t>Personalised messaging designed to ‘go under the radar’, use personal preferences to avoid critical assessment of message.</a:t>
            </a:r>
          </a:p>
        </p:txBody>
      </p:sp>
    </p:spTree>
    <p:extLst>
      <p:ext uri="{BB962C8B-B14F-4D97-AF65-F5344CB8AC3E}">
        <p14:creationId xmlns:p14="http://schemas.microsoft.com/office/powerpoint/2010/main" val="268509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12873"/>
            <a:ext cx="8229600" cy="1143000"/>
          </a:xfrm>
        </p:spPr>
        <p:txBody>
          <a:bodyPr/>
          <a:lstStyle/>
          <a:p>
            <a:r>
              <a:rPr lang="en-AU" dirty="0" smtClean="0"/>
              <a:t>Info Asymmetry: Bad news hides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42354" y="1163400"/>
            <a:ext cx="8608398" cy="5185644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Social media is self advertising, and advertising for the self, </a:t>
            </a:r>
            <a:br>
              <a:rPr lang="en-AU" sz="2400" dirty="0" smtClean="0"/>
            </a:br>
            <a:r>
              <a:rPr lang="en-AU" sz="2400" dirty="0" smtClean="0"/>
              <a:t>but it only tells half the story, the bad news tends not to get out.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Benefits are obvious, immediate, personal, and flogged to death.</a:t>
            </a:r>
            <a:br>
              <a:rPr lang="en-AU" sz="2400" dirty="0" smtClean="0"/>
            </a:br>
            <a:r>
              <a:rPr lang="en-AU" sz="2400" dirty="0" smtClean="0"/>
              <a:t>Risks and costs are remote in time, place or social space.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err="1" smtClean="0"/>
              <a:t>Funsters</a:t>
            </a:r>
            <a:r>
              <a:rPr lang="en-AU" sz="2400" dirty="0" smtClean="0"/>
              <a:t> advertise themselves and fun, but like most privacy disasters, privacy failure victims often hide, drop out, are socially excluded, go quite, self harm, even suicide.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They do NOT say: ‘Hey everyone, I was a real idiot, who knew there is a real world out there and not everyone is my friend? Don</a:t>
            </a:r>
            <a:r>
              <a:rPr lang="fr-FR" sz="2400" dirty="0" smtClean="0"/>
              <a:t>’</a:t>
            </a:r>
            <a:r>
              <a:rPr lang="en-AU" sz="2400" dirty="0" smtClean="0"/>
              <a:t>t be stupid, and learn from my mistakes!’  So no feedback.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Result: Users are unaware; unable to properly weigh cost cf. risk.</a:t>
            </a:r>
            <a:br>
              <a:rPr lang="en-AU" sz="2400" dirty="0" smtClean="0"/>
            </a:br>
            <a:r>
              <a:rPr lang="en-AU" sz="2400" dirty="0" smtClean="0"/>
              <a:t>So? ‘Informed consent’ re: sharing is undermined, unreliable.      </a:t>
            </a:r>
          </a:p>
        </p:txBody>
      </p:sp>
    </p:spTree>
    <p:extLst>
      <p:ext uri="{BB962C8B-B14F-4D97-AF65-F5344CB8AC3E}">
        <p14:creationId xmlns:p14="http://schemas.microsoft.com/office/powerpoint/2010/main" val="167848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ea typeface="ＭＳ Ｐゴシック" charset="-128"/>
                <a:cs typeface="ＭＳ Ｐゴシック" charset="-128"/>
              </a:rPr>
              <a:t>Cult of Disruption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25603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05925"/>
            <a:ext cx="5042690" cy="1454150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Buzzword or the Big New Thing of 2011?</a:t>
            </a:r>
            <a:endParaRPr lang="en-AU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53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So, what is the blind spot of </a:t>
            </a:r>
            <a:br>
              <a:rPr lang="en-AU" dirty="0" smtClean="0"/>
            </a:br>
            <a:r>
              <a:rPr lang="en-AU" dirty="0" smtClean="0"/>
              <a:t>‘the smartest guys in the room’?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74495" y="1676400"/>
            <a:ext cx="8899222" cy="5181600"/>
          </a:xfrm>
        </p:spPr>
        <p:txBody>
          <a:bodyPr/>
          <a:lstStyle/>
          <a:p>
            <a:r>
              <a:rPr lang="en-AU" sz="2400" dirty="0" smtClean="0"/>
              <a:t>Online social networking giants are creative software engineering &amp; advertising powerhouses, driven by hacker instincts, massive.</a:t>
            </a:r>
          </a:p>
          <a:p>
            <a:r>
              <a:rPr lang="en-AU" sz="2400" b="1" dirty="0" smtClean="0"/>
              <a:t>‘Move fast and break </a:t>
            </a:r>
            <a:r>
              <a:rPr lang="en-AU" sz="2400" dirty="0" smtClean="0"/>
              <a:t>[take?] </a:t>
            </a:r>
            <a:r>
              <a:rPr lang="en-AU" sz="2400" b="1" dirty="0" smtClean="0"/>
              <a:t>things’, ‘Ask forgiveness not permission’ </a:t>
            </a:r>
            <a:r>
              <a:rPr lang="en-AU" sz="2400" dirty="0" smtClean="0"/>
              <a:t>are slogans from immature software developers raised to work with </a:t>
            </a:r>
            <a:r>
              <a:rPr lang="en-AU" sz="2400" b="1" dirty="0" smtClean="0"/>
              <a:t>disposable</a:t>
            </a:r>
            <a:r>
              <a:rPr lang="en-AU" sz="2400" dirty="0" smtClean="0"/>
              <a:t> </a:t>
            </a:r>
            <a:r>
              <a:rPr lang="en-AU" sz="2400" b="1" dirty="0" smtClean="0"/>
              <a:t>throwaway</a:t>
            </a:r>
            <a:r>
              <a:rPr lang="en-AU" sz="2400" dirty="0" smtClean="0"/>
              <a:t> </a:t>
            </a:r>
            <a:r>
              <a:rPr lang="en-AU" sz="2400" b="1" dirty="0" smtClean="0"/>
              <a:t>prototypes</a:t>
            </a:r>
            <a:r>
              <a:rPr lang="en-AU" sz="2400" dirty="0" smtClean="0"/>
              <a:t>, not Compliance.</a:t>
            </a:r>
          </a:p>
          <a:p>
            <a:r>
              <a:rPr lang="en-AU" sz="2400" dirty="0" smtClean="0"/>
              <a:t>Category error: human personal information, the stuff of lives, is </a:t>
            </a:r>
            <a:r>
              <a:rPr lang="en-AU" sz="2400" b="1" dirty="0" smtClean="0"/>
              <a:t>NOT disposable</a:t>
            </a:r>
            <a:r>
              <a:rPr lang="en-AU" sz="2400" dirty="0" smtClean="0"/>
              <a:t>. ‘Oops, we’ll fix it next version!’ is not an answer when personal information abuse causes irrevocable harm. Their governance model, based on rapid prototyping, cannot cope.</a:t>
            </a:r>
          </a:p>
          <a:p>
            <a:r>
              <a:rPr lang="en-AU" sz="2400" dirty="0" smtClean="0"/>
              <a:t>These models are now so profitable that there is now great commercial pressure to NOT adapt to this hard and real truth.</a:t>
            </a:r>
          </a:p>
        </p:txBody>
      </p:sp>
    </p:spTree>
    <p:extLst>
      <p:ext uri="{BB962C8B-B14F-4D97-AF65-F5344CB8AC3E}">
        <p14:creationId xmlns:p14="http://schemas.microsoft.com/office/powerpoint/2010/main" val="148766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12873"/>
            <a:ext cx="8229600" cy="1143000"/>
          </a:xfrm>
        </p:spPr>
        <p:txBody>
          <a:bodyPr/>
          <a:lstStyle/>
          <a:p>
            <a:r>
              <a:rPr lang="en-AU" dirty="0" smtClean="0"/>
              <a:t>Cult of Disruption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42354" y="1163400"/>
            <a:ext cx="8608398" cy="5185644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The hype: ‘Disruptive Innovation’ – some truth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But aim is to hide the often very old motives, avoid your debts: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b="1" dirty="0" smtClean="0"/>
              <a:t>Tax, Rent, Wages, Insurance, Licence fees – can you avoid it?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b="1" dirty="0" smtClean="0"/>
              <a:t>Responsibility and Liability for your actions – can you avoid it?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Can conflate great software and innovation with freeloading bludger’s desire to grab the goodies and get some sucker to pay.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Always frames the benefits, rarely the costs or risks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When costs appear, just the price of progress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In reality, can be a threat to good business, government or jobs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                  </a:t>
            </a:r>
            <a:r>
              <a:rPr lang="en-AU" sz="2400" dirty="0" err="1" smtClean="0"/>
              <a:t>Uber</a:t>
            </a:r>
            <a:r>
              <a:rPr lang="en-AU" sz="2400" dirty="0" smtClean="0"/>
              <a:t>, </a:t>
            </a:r>
            <a:r>
              <a:rPr lang="en-AU" sz="2400" dirty="0" err="1" smtClean="0"/>
              <a:t>Lyft</a:t>
            </a:r>
            <a:r>
              <a:rPr lang="en-AU" sz="2400" dirty="0" smtClean="0"/>
              <a:t>, </a:t>
            </a:r>
            <a:r>
              <a:rPr lang="en-AU" sz="2400" dirty="0" err="1" smtClean="0"/>
              <a:t>TaskRabbit</a:t>
            </a:r>
            <a:r>
              <a:rPr lang="en-AU" sz="2400" dirty="0" smtClean="0"/>
              <a:t>, </a:t>
            </a:r>
            <a:r>
              <a:rPr lang="en-AU" sz="2400" dirty="0" err="1" smtClean="0"/>
              <a:t>AirBnB</a:t>
            </a:r>
            <a:r>
              <a:rPr lang="en-AU" sz="2400" dirty="0" smtClean="0"/>
              <a:t>, Google, Facebook</a:t>
            </a:r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3691" y="270057"/>
            <a:ext cx="843109" cy="101298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103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ea typeface="ＭＳ Ｐゴシック" charset="-128"/>
                <a:cs typeface="ＭＳ Ｐゴシック" charset="-128"/>
              </a:rPr>
              <a:t>Big Data</a:t>
            </a:r>
            <a:endParaRPr lang="en-AU" dirty="0">
              <a:ea typeface="+mj-ea"/>
              <a:cs typeface="+mj-cs"/>
            </a:endParaRPr>
          </a:p>
        </p:txBody>
      </p:sp>
      <p:sp>
        <p:nvSpPr>
          <p:cNvPr id="25603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05925"/>
            <a:ext cx="5042690" cy="1454150"/>
          </a:xfrm>
        </p:spPr>
        <p:txBody>
          <a:bodyPr/>
          <a:lstStyle/>
          <a:p>
            <a:pPr eaLnBrk="1" hangingPunct="1"/>
            <a:r>
              <a:rPr lang="en-AU" dirty="0" smtClean="0">
                <a:ea typeface="ＭＳ Ｐゴシック" charset="-128"/>
                <a:cs typeface="ＭＳ Ｐゴシック" charset="-128"/>
              </a:rPr>
              <a:t>Buzzword or the Big New Thing of 2011?</a:t>
            </a:r>
            <a:endParaRPr lang="en-AU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205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12873"/>
            <a:ext cx="8229600" cy="1143000"/>
          </a:xfrm>
        </p:spPr>
        <p:txBody>
          <a:bodyPr/>
          <a:lstStyle/>
          <a:p>
            <a:r>
              <a:rPr lang="en-AU" dirty="0" smtClean="0"/>
              <a:t>Big Data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42354" y="1163400"/>
            <a:ext cx="8608398" cy="5185644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The hype: everyone’s doing it, big in 2011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Real differences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dirty="0" smtClean="0"/>
              <a:t>Dirty, incomplete data OK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dirty="0" smtClean="0"/>
              <a:t>Predictive analytics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dirty="0" smtClean="0"/>
              <a:t>Want everything, real time, forever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Implications</a:t>
            </a:r>
          </a:p>
          <a:p>
            <a:pPr lvl="1">
              <a:lnSpc>
                <a:spcPct val="90000"/>
              </a:lnSpc>
              <a:spcAft>
                <a:spcPts val="1400"/>
              </a:spcAft>
            </a:pPr>
            <a:r>
              <a:rPr lang="en-AU" sz="2000" dirty="0" smtClean="0"/>
              <a:t>Death of privacy, causation, security, anonymity, …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Default policy? [See also Open Data]</a:t>
            </a:r>
          </a:p>
          <a:p>
            <a:pPr>
              <a:lnSpc>
                <a:spcPct val="90000"/>
              </a:lnSpc>
              <a:spcAft>
                <a:spcPts val="1400"/>
              </a:spcAft>
            </a:pPr>
            <a:r>
              <a:rPr lang="en-AU" sz="2400" dirty="0" smtClean="0"/>
              <a:t>Don’t mention the risk projection onto data subjects…</a:t>
            </a:r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4027" y="390496"/>
            <a:ext cx="817590" cy="1033079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1696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>Revenge Porn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25603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05925"/>
            <a:ext cx="5042690" cy="1454150"/>
          </a:xfrm>
        </p:spPr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Old offence but good offence, in NSW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New laws in US</a:t>
            </a:r>
          </a:p>
        </p:txBody>
      </p:sp>
    </p:spTree>
    <p:extLst>
      <p:ext uri="{BB962C8B-B14F-4D97-AF65-F5344CB8AC3E}">
        <p14:creationId xmlns:p14="http://schemas.microsoft.com/office/powerpoint/2010/main" val="332057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Police v </a:t>
            </a:r>
            <a:r>
              <a:rPr lang="en-AU">
                <a:ea typeface="ＭＳ Ｐゴシック" charset="-128"/>
                <a:cs typeface="ＭＳ Ｐゴシック" charset="-128"/>
                <a:hlinkClick r:id="rId2"/>
              </a:rPr>
              <a:t>Usmanov</a:t>
            </a:r>
            <a:r>
              <a:rPr lang="en-AU">
                <a:ea typeface="ＭＳ Ｐゴシック" charset="-128"/>
                <a:cs typeface="ＭＳ Ｐゴシック" charset="-128"/>
              </a:rPr>
              <a:t> </a:t>
            </a:r>
            <a:r>
              <a:rPr lang="en-US" sz="2400"/>
              <a:t>[2011] NSWLC 40</a:t>
            </a:r>
            <a:r>
              <a:rPr lang="en-AU">
                <a:ea typeface="ＭＳ Ｐゴシック" charset="-128"/>
                <a:cs typeface="ＭＳ Ｐゴシック" charset="-128"/>
              </a:rPr>
              <a:t>: Posted ‘sexy selfie’ extorted as Trust (Don’t do it!). Defied police, charged.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Plea of guilty in local court, expected discount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Dep Chief Magistrate not impressed, calc, 6 months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Dist Court Appeal on sentence – 6 months confirmed!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Lawyer found no reference to Facebook, assumed no big deal. FAIL! Intent was intimidation, sentence to fit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No mention of internet in the law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Works like a treat for the women who ring me up in the night with a tale of sexy selfies gone astray...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                      US law made to fit – but no need here?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31" y="274638"/>
            <a:ext cx="903224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600">
                <a:ea typeface="ＭＳ Ｐゴシック" charset="-128"/>
                <a:cs typeface="ＭＳ Ｐゴシック" charset="-128"/>
              </a:rPr>
              <a:t>Revenge porn v. </a:t>
            </a:r>
            <a:r>
              <a:rPr lang="en-AU" sz="3600">
                <a:ea typeface="ＭＳ Ｐゴシック" charset="-128"/>
                <a:cs typeface="ＭＳ Ｐゴシック" charset="-128"/>
                <a:hlinkClick r:id="rId3"/>
              </a:rPr>
              <a:t>s578C </a:t>
            </a:r>
            <a:r>
              <a:rPr lang="en-AU" sz="3600" i="1">
                <a:ea typeface="ＭＳ Ｐゴシック" charset="-128"/>
                <a:cs typeface="ＭＳ Ｐゴシック" charset="-128"/>
              </a:rPr>
              <a:t>Crimes Act </a:t>
            </a:r>
            <a:r>
              <a:rPr lang="en-AU" sz="3600">
                <a:ea typeface="ＭＳ Ｐゴシック" charset="-128"/>
                <a:cs typeface="ＭＳ Ｐゴシック" charset="-128"/>
              </a:rPr>
              <a:t>1900 </a:t>
            </a:r>
            <a:r>
              <a:rPr lang="en-AU" sz="3600" b="0">
                <a:ea typeface="ＭＳ Ｐゴシック" charset="-128"/>
                <a:cs typeface="ＭＳ Ｐゴシック" charset="-128"/>
              </a:rPr>
              <a:t>(NSW)</a:t>
            </a:r>
            <a:r>
              <a:rPr lang="en-AU" sz="3600">
                <a:ea typeface="ＭＳ Ｐゴシック" charset="-128"/>
                <a:cs typeface="ＭＳ Ｐゴシック" charset="-128"/>
              </a:rPr>
              <a:t/>
            </a:r>
            <a:br>
              <a:rPr lang="en-AU" sz="3600">
                <a:ea typeface="ＭＳ Ｐゴシック" charset="-128"/>
                <a:cs typeface="ＭＳ Ｐゴシック" charset="-128"/>
              </a:rPr>
            </a:br>
            <a:r>
              <a:rPr lang="en-AU" sz="3600">
                <a:ea typeface="ＭＳ Ｐゴシック" charset="-128"/>
                <a:cs typeface="ＭＳ Ｐゴシック" charset="-128"/>
              </a:rPr>
              <a:t>‘Publish indecent article’</a:t>
            </a:r>
            <a:endParaRPr lang="en-AU" sz="360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544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/>
              <a:t>Background to </a:t>
            </a:r>
            <a:br>
              <a:rPr lang="en-AU"/>
            </a:br>
            <a:r>
              <a:rPr lang="en-AU"/>
              <a:t>social media regulation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17411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37"/>
            <a:ext cx="4572000" cy="145415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Tech changes</a:t>
            </a:r>
          </a:p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Legal changes</a:t>
            </a:r>
            <a:endParaRPr lang="en-AU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4591" y="1481138"/>
            <a:ext cx="8817393" cy="4525962"/>
          </a:xfrm>
        </p:spPr>
        <p:txBody>
          <a:bodyPr/>
          <a:lstStyle/>
          <a:p>
            <a:r>
              <a:rPr lang="en-US" dirty="0"/>
              <a:t>Simpler than bullying – very useful offence</a:t>
            </a:r>
          </a:p>
          <a:p>
            <a:r>
              <a:rPr lang="en-US" dirty="0"/>
              <a:t>Nothing new under the sun – Internet, </a:t>
            </a:r>
            <a:r>
              <a:rPr lang="en-US" dirty="0" err="1"/>
              <a:t>Schminternet</a:t>
            </a:r>
            <a:r>
              <a:rPr lang="en-US" dirty="0"/>
              <a:t>?</a:t>
            </a:r>
          </a:p>
          <a:p>
            <a:r>
              <a:rPr lang="en-US" dirty="0"/>
              <a:t>Lawyer may have given poor advice</a:t>
            </a:r>
          </a:p>
          <a:p>
            <a:r>
              <a:rPr lang="en-US" dirty="0"/>
              <a:t>Atypical case, guilty plea – about sentence, not conviction</a:t>
            </a:r>
          </a:p>
          <a:p>
            <a:r>
              <a:rPr lang="en-US" dirty="0"/>
              <a:t>Could be harder to prove guilt if contested</a:t>
            </a:r>
          </a:p>
          <a:p>
            <a:r>
              <a:rPr lang="en-US" dirty="0"/>
              <a:t>Shocking result  for some: 6 months jail for posting photo</a:t>
            </a:r>
          </a:p>
          <a:p>
            <a:r>
              <a:rPr lang="en-US" dirty="0"/>
              <a:t>Reminds us that cybercrime and other offences often have severe penalties</a:t>
            </a:r>
          </a:p>
          <a:p>
            <a:r>
              <a:rPr lang="en-US" dirty="0"/>
              <a:t>Not much use if rarely enforced... except: quote to </a:t>
            </a:r>
            <a:r>
              <a:rPr lang="en-US" dirty="0" err="1"/>
              <a:t>perps</a:t>
            </a:r>
            <a:r>
              <a:rPr lang="en-US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the moral is?</a:t>
            </a:r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940" y="274638"/>
            <a:ext cx="825860" cy="1017920"/>
          </a:xfrm>
          <a:prstGeom prst="rect">
            <a:avLst/>
          </a:prstGeom>
          <a:ln w="3175" cmpd="sng">
            <a:solidFill>
              <a:schemeClr val="bg1"/>
            </a:solidFill>
          </a:ln>
          <a:effectLst>
            <a:outerShdw blurRad="50800" dist="50800" dir="2700000" algn="tl" rotWithShape="0">
              <a:srgbClr val="000000">
                <a:alpha val="5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142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+mj-ea"/>
                <a:cs typeface="+mj-cs"/>
              </a:rPr>
              <a:t>Questions/Discussion</a:t>
            </a:r>
          </a:p>
        </p:txBody>
      </p:sp>
      <p:sp>
        <p:nvSpPr>
          <p:cNvPr id="60419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endParaRPr lang="en-AU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2423" y="5428738"/>
            <a:ext cx="8674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http://cyberlawcentre.org/2014/talks/uts.pptx</a:t>
            </a:r>
            <a:endParaRPr lang="en-AU" sz="24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31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>
                <a:ea typeface="ＭＳ Ｐゴシック" charset="-128"/>
                <a:cs typeface="ＭＳ Ｐゴシック" charset="-128"/>
              </a:rPr>
              <a:t>Censorship and ‘filtering’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23555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32113"/>
            <a:ext cx="5046165" cy="1454150"/>
          </a:xfrm>
        </p:spPr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It’s not censorship,</a:t>
            </a:r>
            <a:br>
              <a:rPr lang="en-AU">
                <a:ea typeface="ＭＳ Ｐゴシック" charset="-128"/>
                <a:cs typeface="ＭＳ Ｐゴシック" charset="-128"/>
              </a:rPr>
            </a:br>
            <a:r>
              <a:rPr lang="en-AU">
                <a:ea typeface="ＭＳ Ｐゴシック" charset="-128"/>
                <a:cs typeface="ＭＳ Ｐゴシック" charset="-128"/>
              </a:rPr>
              <a:t>Won’t somebody think of the children?</a:t>
            </a:r>
          </a:p>
        </p:txBody>
      </p:sp>
    </p:spTree>
    <p:extLst>
      <p:ext uri="{BB962C8B-B14F-4D97-AF65-F5344CB8AC3E}">
        <p14:creationId xmlns:p14="http://schemas.microsoft.com/office/powerpoint/2010/main" val="2019992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1,000 items in 1,000,000,000,000, no checking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10 billion change per month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Appalling spin and shifting goals for the magic box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Appeasing the swinging fundamentalists?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Real child protectors: What risks? Does filtering work?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Parents want to be rescued: Panic Button is for them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Cargo cult mentality, denial, and hope of a saviour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Does not address real problems: resilience, detection of criminals, communication with techno kids</a:t>
            </a:r>
          </a:p>
          <a:p>
            <a:pPr eaLnBrk="1" hangingPunct="1"/>
            <a:r>
              <a:rPr lang="en-AU">
                <a:ea typeface="ＭＳ Ｐゴシック" charset="-128"/>
                <a:cs typeface="ＭＳ Ｐゴシック" charset="-128"/>
              </a:rPr>
              <a:t>Sexting, ‘slash’ fiction and innocents on the loose</a:t>
            </a:r>
          </a:p>
          <a:p>
            <a:pPr marL="109537" indent="0" algn="r" eaLnBrk="1" hangingPunct="1">
              <a:buNone/>
            </a:pPr>
            <a:r>
              <a:rPr lang="en-AU" i="1">
                <a:ea typeface="ＭＳ Ｐゴシック" charset="-128"/>
                <a:cs typeface="ＭＳ Ｐゴシック" charset="-128"/>
                <a:hlinkClick r:id="rId2"/>
              </a:rPr>
              <a:t>Filtering and young people project</a:t>
            </a:r>
            <a:endParaRPr lang="en-AU" i="1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100" b="1" kern="1200" baseline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itchFamily="-107" charset="-128"/>
                <a:cs typeface="ＭＳ Ｐゴシック" pitchFamily="-107" charset="-128"/>
              </a:rPr>
              <a:t>Censorship &amp; ISP level Internet ‘filtering’</a:t>
            </a:r>
            <a:r>
              <a:rPr lang="en-US"/>
              <a:t> </a:t>
            </a:r>
            <a:endParaRPr lang="en-AU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461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138"/>
            <a:ext cx="8488373" cy="4525962"/>
          </a:xfrm>
        </p:spPr>
        <p:txBody>
          <a:bodyPr/>
          <a:lstStyle/>
          <a:p>
            <a:r>
              <a:rPr lang="en-AU"/>
              <a:t>Surely it </a:t>
            </a:r>
            <a:r>
              <a:rPr lang="en-AU" i="1"/>
              <a:t>is </a:t>
            </a:r>
            <a:r>
              <a:rPr lang="en-AU"/>
              <a:t>censorship?</a:t>
            </a:r>
          </a:p>
          <a:p>
            <a:r>
              <a:rPr lang="en-AU"/>
              <a:t>Offline model: centralised distribution, choke points</a:t>
            </a:r>
          </a:p>
          <a:p>
            <a:r>
              <a:rPr lang="en-AU"/>
              <a:t>Web 1.0: more distributors, easier importation</a:t>
            </a:r>
          </a:p>
          <a:p>
            <a:r>
              <a:rPr lang="en-AU"/>
              <a:t>Web 2.0: everyone is a creator, (re)-publisher, exporter</a:t>
            </a:r>
          </a:p>
          <a:p>
            <a:r>
              <a:rPr lang="en-AU"/>
              <a:t>Web 3.0: the cloud knows what you like, and makes it?</a:t>
            </a:r>
          </a:p>
          <a:p>
            <a:r>
              <a:rPr lang="en-AU"/>
              <a:t>Encryption and roll-your-own protocols already in use</a:t>
            </a:r>
          </a:p>
          <a:p>
            <a:r>
              <a:rPr lang="en-AU"/>
              <a:t>The long cyber-war: endless arms race between the straiteners and those seeking to avoid the blocks?</a:t>
            </a:r>
          </a:p>
          <a:p>
            <a:r>
              <a:rPr lang="en-AU"/>
              <a:t>When is publication not publication? Personal message?</a:t>
            </a:r>
          </a:p>
          <a:p>
            <a:r>
              <a:rPr lang="en-AU"/>
              <a:t>Chinese solution: you never know: the </a:t>
            </a:r>
            <a:r>
              <a:rPr lang="en-AU">
                <a:hlinkClick r:id="rId2"/>
              </a:rPr>
              <a:t>Panopticon</a:t>
            </a:r>
            <a:r>
              <a:rPr lang="en-AU"/>
              <a:t>:</a:t>
            </a:r>
            <a:br>
              <a:rPr lang="en-AU"/>
            </a:br>
            <a:r>
              <a:rPr lang="en-AU"/>
              <a:t>			(no-one is home, but you self censor)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The struggle for censors to keep up</a:t>
            </a:r>
          </a:p>
        </p:txBody>
      </p:sp>
    </p:spTree>
    <p:extLst>
      <p:ext uri="{BB962C8B-B14F-4D97-AF65-F5344CB8AC3E}">
        <p14:creationId xmlns:p14="http://schemas.microsoft.com/office/powerpoint/2010/main" val="72058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138"/>
            <a:ext cx="8505801" cy="4525962"/>
          </a:xfrm>
        </p:spPr>
        <p:txBody>
          <a:bodyPr/>
          <a:lstStyle/>
          <a:p>
            <a:r>
              <a:rPr lang="en-US"/>
              <a:t>Mandatory Black list filter is dead, cd not be legislated</a:t>
            </a:r>
          </a:p>
          <a:p>
            <a:r>
              <a:rPr lang="en-US"/>
              <a:t>The Secret ad-hoc pseudo-voluntary filter lives!</a:t>
            </a:r>
          </a:p>
          <a:p>
            <a:r>
              <a:rPr lang="en-US"/>
              <a:t>Major ISPs do it. </a:t>
            </a:r>
          </a:p>
          <a:p>
            <a:r>
              <a:rPr lang="en-US"/>
              <a:t>s313(1) </a:t>
            </a:r>
            <a:r>
              <a:rPr lang="en-US" i="1"/>
              <a:t>Telecommunications Act (Cth)</a:t>
            </a:r>
            <a:r>
              <a:rPr lang="en-US"/>
              <a:t>: ISP and carriers </a:t>
            </a:r>
            <a:br>
              <a:rPr lang="en-US"/>
            </a:br>
            <a:r>
              <a:rPr lang="en-US"/>
              <a:t>“do your best” to prevent commission of offences online</a:t>
            </a:r>
          </a:p>
          <a:p>
            <a:r>
              <a:rPr lang="en-US"/>
              <a:t>Knock at the door, demand to take down or block a site</a:t>
            </a:r>
          </a:p>
          <a:p>
            <a:r>
              <a:rPr lang="en-US"/>
              <a:t>1200 and 240,000 false hits</a:t>
            </a:r>
          </a:p>
          <a:p>
            <a:r>
              <a:rPr lang="en-US"/>
              <a:t>Scarily out of control, though criminal only.</a:t>
            </a:r>
          </a:p>
          <a:p>
            <a:r>
              <a:rPr lang="en-US"/>
              <a:t>See also s313(3), give “reasonably necessary help” to officers and agencies for data retention, tapping 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Conroy couldn’t get numbers, so...?</a:t>
            </a:r>
          </a:p>
        </p:txBody>
      </p:sp>
    </p:spTree>
    <p:extLst>
      <p:ext uri="{BB962C8B-B14F-4D97-AF65-F5344CB8AC3E}">
        <p14:creationId xmlns:p14="http://schemas.microsoft.com/office/powerpoint/2010/main" val="2864658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Offline world was nice and simple, for regulators</a:t>
            </a:r>
          </a:p>
          <a:p>
            <a:r>
              <a:rPr lang="en-AU"/>
              <a:t>Web 1.0: global publication, old media/publish models</a:t>
            </a:r>
          </a:p>
          <a:p>
            <a:r>
              <a:rPr lang="en-AU"/>
              <a:t>Web 2.0: social networking, user generated content</a:t>
            </a:r>
          </a:p>
          <a:p>
            <a:pPr lvl="1"/>
            <a:r>
              <a:rPr lang="en-AU"/>
              <a:t>Convergence of producer and consumer, + distributor</a:t>
            </a:r>
          </a:p>
          <a:p>
            <a:r>
              <a:rPr lang="en-AU"/>
              <a:t>Web 3.0?: mass personalisation, semantic web</a:t>
            </a:r>
          </a:p>
          <a:p>
            <a:pPr lvl="1"/>
            <a:r>
              <a:rPr lang="en-AU"/>
              <a:t>It’s not just your friends who know you and what you mean</a:t>
            </a:r>
          </a:p>
          <a:p>
            <a:r>
              <a:rPr lang="en-AU"/>
              <a:t>Attack of the killer toddlers – we are so old</a:t>
            </a:r>
          </a:p>
          <a:p>
            <a:pPr lvl="1"/>
            <a:r>
              <a:rPr lang="en-AU"/>
              <a:t>Hackers retire at 15, kids turning filter tables on parents, slash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Technological changes underlying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 </a:t>
            </a:r>
            <a:r>
              <a:rPr lang="en-US" dirty="0" err="1" smtClean="0"/>
              <a:t>Olde</a:t>
            </a:r>
            <a:r>
              <a:rPr lang="en-US" dirty="0" smtClean="0"/>
              <a:t> </a:t>
            </a:r>
            <a:r>
              <a:rPr lang="en-US" dirty="0" err="1" smtClean="0"/>
              <a:t>Worlde</a:t>
            </a:r>
            <a:r>
              <a:rPr lang="en-US" dirty="0" smtClean="0"/>
              <a:t> (–2006)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83865" y="1700808"/>
          <a:ext cx="8001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Lightning Bolt 7"/>
          <p:cNvSpPr/>
          <p:nvPr/>
        </p:nvSpPr>
        <p:spPr>
          <a:xfrm>
            <a:off x="3973780" y="2420888"/>
            <a:ext cx="797627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Lightning Bolt 8"/>
          <p:cNvSpPr/>
          <p:nvPr/>
        </p:nvSpPr>
        <p:spPr>
          <a:xfrm>
            <a:off x="2312057" y="2492896"/>
            <a:ext cx="797627" cy="1368152"/>
          </a:xfrm>
          <a:prstGeom prst="lightningBolt">
            <a:avLst/>
          </a:prstGeom>
          <a:ln w="25400" cap="flat" cmpd="sng">
            <a:solidFill>
              <a:schemeClr val="accent2">
                <a:lumMod val="50000"/>
              </a:schemeClr>
            </a:solidFill>
          </a:ln>
          <a:effectLst>
            <a:outerShdw blurRad="82550" dist="76200" dir="9000000" sx="102000" sy="102000" rotWithShape="0">
              <a:schemeClr val="bg2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4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>
            <a:spLocks noChangeArrowheads="1"/>
          </p:cNvSpPr>
          <p:nvPr/>
        </p:nvSpPr>
        <p:spPr bwMode="auto">
          <a:xfrm flipH="1">
            <a:off x="451339" y="1628776"/>
            <a:ext cx="8241323" cy="496887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D8E4EE"/>
          </a:solidFill>
          <a:ln w="9525">
            <a:solidFill>
              <a:srgbClr val="8AADCD"/>
            </a:solidFill>
            <a:round/>
            <a:headEnd/>
            <a:tailEnd/>
          </a:ln>
          <a:effectLst>
            <a:outerShdw dist="25400" dir="6599969" sx="102000" sy="102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fangled (SNS/UGC)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83865" y="1700808"/>
          <a:ext cx="8001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Quad Arrow 2"/>
          <p:cNvSpPr>
            <a:spLocks/>
          </p:cNvSpPr>
          <p:nvPr/>
        </p:nvSpPr>
        <p:spPr bwMode="auto">
          <a:xfrm rot="-1341651">
            <a:off x="4344866" y="3325813"/>
            <a:ext cx="1122485" cy="1217612"/>
          </a:xfrm>
          <a:custGeom>
            <a:avLst/>
            <a:gdLst>
              <a:gd name="T0" fmla="*/ 0 w 1216152"/>
              <a:gd name="T1" fmla="*/ 608076 h 1216152"/>
              <a:gd name="T2" fmla="*/ 273634 w 1216152"/>
              <a:gd name="T3" fmla="*/ 334442 h 1216152"/>
              <a:gd name="T4" fmla="*/ 273634 w 1216152"/>
              <a:gd name="T5" fmla="*/ 471259 h 1216152"/>
              <a:gd name="T6" fmla="*/ 471259 w 1216152"/>
              <a:gd name="T7" fmla="*/ 471259 h 1216152"/>
              <a:gd name="T8" fmla="*/ 471259 w 1216152"/>
              <a:gd name="T9" fmla="*/ 273634 h 1216152"/>
              <a:gd name="T10" fmla="*/ 334442 w 1216152"/>
              <a:gd name="T11" fmla="*/ 273634 h 1216152"/>
              <a:gd name="T12" fmla="*/ 608076 w 1216152"/>
              <a:gd name="T13" fmla="*/ 0 h 1216152"/>
              <a:gd name="T14" fmla="*/ 881710 w 1216152"/>
              <a:gd name="T15" fmla="*/ 273634 h 1216152"/>
              <a:gd name="T16" fmla="*/ 744893 w 1216152"/>
              <a:gd name="T17" fmla="*/ 273634 h 1216152"/>
              <a:gd name="T18" fmla="*/ 744893 w 1216152"/>
              <a:gd name="T19" fmla="*/ 471259 h 1216152"/>
              <a:gd name="T20" fmla="*/ 942518 w 1216152"/>
              <a:gd name="T21" fmla="*/ 471259 h 1216152"/>
              <a:gd name="T22" fmla="*/ 942518 w 1216152"/>
              <a:gd name="T23" fmla="*/ 334442 h 1216152"/>
              <a:gd name="T24" fmla="*/ 1216152 w 1216152"/>
              <a:gd name="T25" fmla="*/ 608076 h 1216152"/>
              <a:gd name="T26" fmla="*/ 942518 w 1216152"/>
              <a:gd name="T27" fmla="*/ 881710 h 1216152"/>
              <a:gd name="T28" fmla="*/ 942518 w 1216152"/>
              <a:gd name="T29" fmla="*/ 744893 h 1216152"/>
              <a:gd name="T30" fmla="*/ 744893 w 1216152"/>
              <a:gd name="T31" fmla="*/ 744893 h 1216152"/>
              <a:gd name="T32" fmla="*/ 744893 w 1216152"/>
              <a:gd name="T33" fmla="*/ 942518 h 1216152"/>
              <a:gd name="T34" fmla="*/ 881710 w 1216152"/>
              <a:gd name="T35" fmla="*/ 942518 h 1216152"/>
              <a:gd name="T36" fmla="*/ 608076 w 1216152"/>
              <a:gd name="T37" fmla="*/ 1216152 h 1216152"/>
              <a:gd name="T38" fmla="*/ 334442 w 1216152"/>
              <a:gd name="T39" fmla="*/ 942518 h 1216152"/>
              <a:gd name="T40" fmla="*/ 471259 w 1216152"/>
              <a:gd name="T41" fmla="*/ 942518 h 1216152"/>
              <a:gd name="T42" fmla="*/ 471259 w 1216152"/>
              <a:gd name="T43" fmla="*/ 744893 h 1216152"/>
              <a:gd name="T44" fmla="*/ 273634 w 1216152"/>
              <a:gd name="T45" fmla="*/ 744893 h 1216152"/>
              <a:gd name="T46" fmla="*/ 273634 w 1216152"/>
              <a:gd name="T47" fmla="*/ 881710 h 1216152"/>
              <a:gd name="T48" fmla="*/ 0 w 1216152"/>
              <a:gd name="T49" fmla="*/ 608076 h 12161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16152" h="1216152">
                <a:moveTo>
                  <a:pt x="0" y="608076"/>
                </a:moveTo>
                <a:lnTo>
                  <a:pt x="273634" y="334442"/>
                </a:lnTo>
                <a:lnTo>
                  <a:pt x="273634" y="471259"/>
                </a:lnTo>
                <a:lnTo>
                  <a:pt x="471259" y="471259"/>
                </a:lnTo>
                <a:lnTo>
                  <a:pt x="471259" y="273634"/>
                </a:lnTo>
                <a:lnTo>
                  <a:pt x="334442" y="273634"/>
                </a:lnTo>
                <a:lnTo>
                  <a:pt x="608076" y="0"/>
                </a:lnTo>
                <a:lnTo>
                  <a:pt x="881710" y="273634"/>
                </a:lnTo>
                <a:lnTo>
                  <a:pt x="744893" y="273634"/>
                </a:lnTo>
                <a:lnTo>
                  <a:pt x="744893" y="471259"/>
                </a:lnTo>
                <a:lnTo>
                  <a:pt x="942518" y="471259"/>
                </a:lnTo>
                <a:lnTo>
                  <a:pt x="942518" y="334442"/>
                </a:lnTo>
                <a:lnTo>
                  <a:pt x="1216152" y="608076"/>
                </a:lnTo>
                <a:lnTo>
                  <a:pt x="942518" y="881710"/>
                </a:lnTo>
                <a:lnTo>
                  <a:pt x="942518" y="744893"/>
                </a:lnTo>
                <a:lnTo>
                  <a:pt x="744893" y="744893"/>
                </a:lnTo>
                <a:lnTo>
                  <a:pt x="744893" y="942518"/>
                </a:lnTo>
                <a:lnTo>
                  <a:pt x="881710" y="942518"/>
                </a:lnTo>
                <a:lnTo>
                  <a:pt x="608076" y="1216152"/>
                </a:lnTo>
                <a:lnTo>
                  <a:pt x="334442" y="942518"/>
                </a:lnTo>
                <a:lnTo>
                  <a:pt x="471259" y="942518"/>
                </a:lnTo>
                <a:lnTo>
                  <a:pt x="471259" y="744893"/>
                </a:lnTo>
                <a:lnTo>
                  <a:pt x="273634" y="744893"/>
                </a:lnTo>
                <a:lnTo>
                  <a:pt x="273634" y="881710"/>
                </a:lnTo>
                <a:lnTo>
                  <a:pt x="0" y="608076"/>
                </a:lnTo>
                <a:close/>
              </a:path>
            </a:pathLst>
          </a:custGeom>
          <a:solidFill>
            <a:srgbClr val="DFAE1F"/>
          </a:solidFill>
          <a:ln w="9525" cap="flat" cmpd="sng">
            <a:solidFill>
              <a:srgbClr val="5C2610"/>
            </a:solidFill>
            <a:prstDash val="solid"/>
            <a:round/>
            <a:headEnd/>
            <a:tailEnd/>
          </a:ln>
          <a:effectLst>
            <a:outerShdw dist="25400" dir="6599969" sx="102000" sy="102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endParaRPr lang="en-AU"/>
          </a:p>
        </p:txBody>
      </p:sp>
      <p:sp>
        <p:nvSpPr>
          <p:cNvPr id="53253" name="TextBox 4"/>
          <p:cNvSpPr txBox="1">
            <a:spLocks noChangeArrowheads="1"/>
          </p:cNvSpPr>
          <p:nvPr/>
        </p:nvSpPr>
        <p:spPr bwMode="auto">
          <a:xfrm>
            <a:off x="4506059" y="5732464"/>
            <a:ext cx="2776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ISPs: the new block point</a:t>
            </a:r>
          </a:p>
        </p:txBody>
      </p:sp>
    </p:spTree>
    <p:extLst>
      <p:ext uri="{BB962C8B-B14F-4D97-AF65-F5344CB8AC3E}">
        <p14:creationId xmlns:p14="http://schemas.microsoft.com/office/powerpoint/2010/main" val="3933224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47085"/>
            <a:ext cx="8686800" cy="5260016"/>
          </a:xfrm>
        </p:spPr>
        <p:txBody>
          <a:bodyPr/>
          <a:lstStyle/>
          <a:p>
            <a:r>
              <a:rPr lang="en-AU">
                <a:hlinkClick r:id="rId3"/>
              </a:rPr>
              <a:t>Cyberlibertarian fantasies </a:t>
            </a:r>
            <a:r>
              <a:rPr lang="en-AU"/>
              <a:t>still delude and excite</a:t>
            </a:r>
          </a:p>
          <a:p>
            <a:r>
              <a:rPr lang="en-AU"/>
              <a:t>Reality: Jurisdiction out of control, hyper liability (for you)</a:t>
            </a:r>
          </a:p>
          <a:p>
            <a:pPr lvl="1"/>
            <a:r>
              <a:rPr lang="en-AU"/>
              <a:t>Intensification not escape from jurisdiction (revenge of the States)</a:t>
            </a:r>
          </a:p>
          <a:p>
            <a:r>
              <a:rPr lang="en-AU"/>
              <a:t>Or: no care, and no responsibility? (for the cloud)</a:t>
            </a:r>
          </a:p>
          <a:p>
            <a:pPr lvl="1"/>
            <a:r>
              <a:rPr lang="en-AU"/>
              <a:t>Your data and business go offshore, but not legal protection</a:t>
            </a:r>
          </a:p>
          <a:p>
            <a:r>
              <a:rPr lang="en-AU"/>
              <a:t>The rise of the sub-human: minors at the frontier</a:t>
            </a:r>
          </a:p>
          <a:p>
            <a:pPr lvl="1"/>
            <a:r>
              <a:rPr lang="en-AU"/>
              <a:t>Deficit in ‘consequences’ cognitive development: paternalism?</a:t>
            </a:r>
          </a:p>
          <a:p>
            <a:pPr lvl="1"/>
            <a:r>
              <a:rPr lang="en-AU"/>
              <a:t>‘Under the age of 18 or appears to be under 18’</a:t>
            </a:r>
          </a:p>
          <a:p>
            <a:r>
              <a:rPr lang="en-AU"/>
              <a:t>The fall of the ‘common carrier’: ISPs’ change masters?</a:t>
            </a:r>
          </a:p>
          <a:p>
            <a:pPr lvl="1"/>
            <a:r>
              <a:rPr lang="en-AU"/>
              <a:t>Agents of a foreign power, or a hostile litigant interest? </a:t>
            </a:r>
            <a:r>
              <a:rPr lang="en-AU">
                <a:hlinkClick r:id="rId4"/>
              </a:rPr>
              <a:t>iiNet</a:t>
            </a:r>
            <a:endParaRPr lang="en-AU"/>
          </a:p>
          <a:p>
            <a:pPr lvl="1"/>
            <a:r>
              <a:rPr lang="en-AU"/>
              <a:t>Enforced discipline of their customers, on pain of sharing liability.</a:t>
            </a:r>
          </a:p>
          <a:p>
            <a:r>
              <a:rPr lang="en-AU" i="1">
                <a:hlinkClick r:id="rId5"/>
              </a:rPr>
              <a:t>Drowning in Codes</a:t>
            </a:r>
            <a:r>
              <a:rPr lang="en-AU"/>
              <a:t>: Enforceability optional, Claytons law</a:t>
            </a:r>
          </a:p>
          <a:p>
            <a:pPr lvl="1"/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8756"/>
            <a:ext cx="8229600" cy="494944"/>
          </a:xfrm>
        </p:spPr>
        <p:txBody>
          <a:bodyPr>
            <a:normAutofit fontScale="90000"/>
          </a:bodyPr>
          <a:lstStyle/>
          <a:p>
            <a:r>
              <a:rPr lang="en-AU"/>
              <a:t>Legal disconnects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/>
              <a:t>Future of privacy  protection in  Australia: the cloud </a:t>
            </a:r>
            <a:endParaRPr lang="en-AU">
              <a:ea typeface="+mj-ea"/>
              <a:cs typeface="+mj-cs"/>
            </a:endParaRPr>
          </a:p>
        </p:txBody>
      </p:sp>
      <p:sp>
        <p:nvSpPr>
          <p:cNvPr id="17411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At risk?</a:t>
            </a:r>
            <a:endParaRPr lang="en-AU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1516</TotalTime>
  <Words>2718</Words>
  <Application>Microsoft Macintosh PowerPoint</Application>
  <PresentationFormat>On-screen Show (4:3)</PresentationFormat>
  <Paragraphs>331</Paragraphs>
  <Slides>46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Concourse</vt:lpstr>
      <vt:lpstr>Regulatory implications of  social media</vt:lpstr>
      <vt:lpstr>Outline</vt:lpstr>
      <vt:lpstr>Collections - Flipboard</vt:lpstr>
      <vt:lpstr>Background to  social media regulation</vt:lpstr>
      <vt:lpstr>Technological changes underlying</vt:lpstr>
      <vt:lpstr>Ye Olde Worlde (–2006)</vt:lpstr>
      <vt:lpstr>New fangled (SNS/UGC)</vt:lpstr>
      <vt:lpstr>Legal disconnects</vt:lpstr>
      <vt:lpstr>Future of privacy  protection in  Australia: the cloud </vt:lpstr>
      <vt:lpstr>Threats to privacy and PI security </vt:lpstr>
      <vt:lpstr>The Four Riders…</vt:lpstr>
      <vt:lpstr>The Four Riders of  the Personal Info. Security Apocalypse </vt:lpstr>
      <vt:lpstr>Four Riders of the  [online privacy/security] Apocalypse</vt:lpstr>
      <vt:lpstr>The Four Riders are the threat</vt:lpstr>
      <vt:lpstr>Private  Public   [ Private ]</vt:lpstr>
      <vt:lpstr>Why do the Four Riders matter?</vt:lpstr>
      <vt:lpstr>The Four Riders and social media</vt:lpstr>
      <vt:lpstr> Baddies &amp; Business Breaking bad:  Malware and Spammers</vt:lpstr>
      <vt:lpstr>Malware and the RBN</vt:lpstr>
      <vt:lpstr>Convergence of baddies and goodies</vt:lpstr>
      <vt:lpstr>Govt:  Surveillance to uber-veillance</vt:lpstr>
      <vt:lpstr>Surveillance to uber-veillance</vt:lpstr>
      <vt:lpstr>Add Data Retention:  With FB  + DR, who needs Stasi? </vt:lpstr>
      <vt:lpstr>AGD surveillance plan</vt:lpstr>
      <vt:lpstr> You  Facebook: The teen party  that never ends? </vt:lpstr>
      <vt:lpstr>Facebook:  A fun world without consequences? </vt:lpstr>
      <vt:lpstr>Social Media and  Commercial Push for  Over-Sharing</vt:lpstr>
      <vt:lpstr>Social media and PI: Over-Sharing FAIL</vt:lpstr>
      <vt:lpstr>Personal Information Security  and social media</vt:lpstr>
      <vt:lpstr>Personal Information Security  and social media (cont.)</vt:lpstr>
      <vt:lpstr>What are some risks of private information appropriated into the ‘public’?</vt:lpstr>
      <vt:lpstr>Info Asymmetry: Bad news hides</vt:lpstr>
      <vt:lpstr>Cult of Disruption</vt:lpstr>
      <vt:lpstr>So, what is the blind spot of  ‘the smartest guys in the room’?</vt:lpstr>
      <vt:lpstr>Cult of Disruption</vt:lpstr>
      <vt:lpstr>Big Data</vt:lpstr>
      <vt:lpstr>Big Data</vt:lpstr>
      <vt:lpstr>Revenge Porn</vt:lpstr>
      <vt:lpstr>Revenge porn v. s578C Crimes Act 1900 (NSW) ‘Publish indecent article’</vt:lpstr>
      <vt:lpstr>And the moral is?</vt:lpstr>
      <vt:lpstr>Questions/Discussion</vt:lpstr>
      <vt:lpstr>PowerPoint Presentation</vt:lpstr>
      <vt:lpstr>Censorship and ‘filtering’</vt:lpstr>
      <vt:lpstr>Censorship &amp; ISP level Internet ‘filtering’ </vt:lpstr>
      <vt:lpstr>The struggle for censors to keep up</vt:lpstr>
      <vt:lpstr>Conroy couldn’t get numbers, so...?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 V</dc:creator>
  <cp:lastModifiedBy>- -</cp:lastModifiedBy>
  <cp:revision>104</cp:revision>
  <cp:lastPrinted>2010-10-25T16:47:58Z</cp:lastPrinted>
  <dcterms:created xsi:type="dcterms:W3CDTF">2010-10-25T16:45:22Z</dcterms:created>
  <dcterms:modified xsi:type="dcterms:W3CDTF">2014-10-15T14:34:33Z</dcterms:modified>
</cp:coreProperties>
</file>